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12"/>
  </p:notesMasterIdLst>
  <p:handoutMasterIdLst>
    <p:handoutMasterId r:id="rId13"/>
  </p:handoutMasterIdLst>
  <p:sldIdLst>
    <p:sldId id="455" r:id="rId2"/>
    <p:sldId id="561" r:id="rId3"/>
    <p:sldId id="564" r:id="rId4"/>
    <p:sldId id="563" r:id="rId5"/>
    <p:sldId id="565" r:id="rId6"/>
    <p:sldId id="566" r:id="rId7"/>
    <p:sldId id="568" r:id="rId8"/>
    <p:sldId id="569" r:id="rId9"/>
    <p:sldId id="570" r:id="rId10"/>
    <p:sldId id="454" r:id="rId11"/>
  </p:sldIdLst>
  <p:sldSz cx="12192000" cy="6858000"/>
  <p:notesSz cx="9982200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5" pos="7083" userDrawn="1">
          <p15:clr>
            <a:srgbClr val="A4A3A4"/>
          </p15:clr>
        </p15:guide>
        <p15:guide id="8" pos="597" userDrawn="1">
          <p15:clr>
            <a:srgbClr val="A4A3A4"/>
          </p15:clr>
        </p15:guide>
        <p15:guide id="10" orient="horz" pos="1355" userDrawn="1">
          <p15:clr>
            <a:srgbClr val="A4A3A4"/>
          </p15:clr>
        </p15:guide>
        <p15:guide id="15" orient="horz" pos="3725" userDrawn="1">
          <p15:clr>
            <a:srgbClr val="A4A3A4"/>
          </p15:clr>
        </p15:guide>
        <p15:guide id="16" orient="horz" pos="4133" userDrawn="1">
          <p15:clr>
            <a:srgbClr val="A4A3A4"/>
          </p15:clr>
        </p15:guide>
        <p15:guide id="17" pos="36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oenmaier, Andre" initials="SA" lastIdx="12" clrIdx="0">
    <p:extLst>
      <p:ext uri="{19B8F6BF-5375-455C-9EA6-DF929625EA0E}">
        <p15:presenceInfo xmlns:p15="http://schemas.microsoft.com/office/powerpoint/2012/main" userId="S-1-5-21-3309890695-1979762870-3294067794-77404" providerId="AD"/>
      </p:ext>
    </p:extLst>
  </p:cmAuthor>
  <p:cmAuthor id="2" name="Freundorfer, Maria" initials="FM" lastIdx="1" clrIdx="1">
    <p:extLst>
      <p:ext uri="{19B8F6BF-5375-455C-9EA6-DF929625EA0E}">
        <p15:presenceInfo xmlns:p15="http://schemas.microsoft.com/office/powerpoint/2012/main" userId="S-1-5-21-3309890695-1979762870-3294067794-88277" providerId="AD"/>
      </p:ext>
    </p:extLst>
  </p:cmAuthor>
  <p:cmAuthor id="3" name="Anbalagan, Sumithra" initials="AS" lastIdx="18" clrIdx="4">
    <p:extLst>
      <p:ext uri="{19B8F6BF-5375-455C-9EA6-DF929625EA0E}">
        <p15:presenceInfo xmlns:p15="http://schemas.microsoft.com/office/powerpoint/2012/main" userId="S-1-5-21-3309890695-1979762870-3294067794-29907" providerId="AD"/>
      </p:ext>
    </p:extLst>
  </p:cmAuthor>
  <p:cmAuthor id="4" name="Ho, Yohanes" initials="HY" lastIdx="10" clrIdx="5">
    <p:extLst>
      <p:ext uri="{19B8F6BF-5375-455C-9EA6-DF929625EA0E}">
        <p15:presenceInfo xmlns:p15="http://schemas.microsoft.com/office/powerpoint/2012/main" userId="S-1-5-21-3309890695-1979762870-3294067794-442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744"/>
    <a:srgbClr val="000710"/>
    <a:srgbClr val="96FCA0"/>
    <a:srgbClr val="69FB77"/>
    <a:srgbClr val="7C9D38"/>
    <a:srgbClr val="ADAD3B"/>
    <a:srgbClr val="C49940"/>
    <a:srgbClr val="B66E47"/>
    <a:srgbClr val="A9CDF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0" autoAdjust="0"/>
    <p:restoredTop sz="94664"/>
  </p:normalViewPr>
  <p:slideViewPr>
    <p:cSldViewPr snapToGrid="0" showGuides="1">
      <p:cViewPr varScale="1">
        <p:scale>
          <a:sx n="64" d="100"/>
          <a:sy n="64" d="100"/>
        </p:scale>
        <p:origin x="760" y="48"/>
      </p:cViewPr>
      <p:guideLst>
        <p:guide pos="3840"/>
        <p:guide pos="4067"/>
        <p:guide pos="7083"/>
        <p:guide pos="597"/>
        <p:guide orient="horz" pos="1355"/>
        <p:guide orient="horz" pos="3725"/>
        <p:guide orient="horz" pos="4133"/>
        <p:guide pos="361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23" d="100"/>
          <a:sy n="123" d="100"/>
        </p:scale>
        <p:origin x="10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38078D-5A66-4D3A-AC43-C05B05C6124C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gray">
          <a:xfrm>
            <a:off x="0" y="2"/>
            <a:ext cx="4325620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3B8FB-EF11-4447-B63F-B2E4F23D40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gray">
          <a:xfrm>
            <a:off x="5654270" y="2"/>
            <a:ext cx="4325620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0FC6C-8619-4473-90D1-41E30FB524E8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03413-FB72-495E-96FC-03D9BE81F8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gray">
          <a:xfrm>
            <a:off x="0" y="6456612"/>
            <a:ext cx="4325620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81F0A-4517-4181-8F18-96EBF9FF07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gray">
          <a:xfrm>
            <a:off x="5654270" y="6456612"/>
            <a:ext cx="4325620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2BEA9-372F-42EE-BBBF-EFB4B6C04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18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DE3D701-CDBD-48AA-8A7D-B6BB21E10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gray">
          <a:xfrm>
            <a:off x="998220" y="3271381"/>
            <a:ext cx="7985760" cy="267658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90239A-FD05-483D-B7DC-27F47FC80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gray">
          <a:xfrm>
            <a:off x="5654270" y="6456612"/>
            <a:ext cx="4325620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767848A-E54A-40E9-B734-FD9A36ACF9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F9BB396-DA8C-4882-B54F-93DB00ED4C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gray">
          <a:xfrm>
            <a:off x="0" y="6456612"/>
            <a:ext cx="4325620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5FAD68C-3BB0-44AB-B6B8-D8854AA821D5}"/>
              </a:ext>
            </a:extLst>
          </p:cNvPr>
          <p:cNvSpPr>
            <a:spLocks noGrp="1"/>
          </p:cNvSpPr>
          <p:nvPr>
            <p:ph type="dt" idx="1"/>
          </p:nvPr>
        </p:nvSpPr>
        <p:spPr bwMode="gray">
          <a:xfrm>
            <a:off x="5654270" y="2"/>
            <a:ext cx="4325620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78251D0-F01C-445D-95D0-D751BA7E0C66}" type="datetimeFigureOut">
              <a:rPr lang="en-US" smtClean="0"/>
              <a:pPr/>
              <a:t>8/9/2020</a:t>
            </a:fld>
            <a:endParaRPr lang="en-US" dirty="0"/>
          </a:p>
        </p:txBody>
      </p:sp>
      <p:sp>
        <p:nvSpPr>
          <p:cNvPr id="16" name="Header Placeholder 15">
            <a:extLst>
              <a:ext uri="{FF2B5EF4-FFF2-40B4-BE49-F238E27FC236}">
                <a16:creationId xmlns:a16="http://schemas.microsoft.com/office/drawing/2014/main" id="{A7D7096A-3A8D-47D2-80BB-B3684F78DAA8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gray">
          <a:xfrm>
            <a:off x="0" y="2"/>
            <a:ext cx="4325620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Image Placeholder 16">
            <a:extLst>
              <a:ext uri="{FF2B5EF4-FFF2-40B4-BE49-F238E27FC236}">
                <a16:creationId xmlns:a16="http://schemas.microsoft.com/office/drawing/2014/main" id="{9377D3BE-8F88-4760-BF3E-9FAE827C4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6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lnSpc>
        <a:spcPct val="150000"/>
      </a:lnSpc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150000"/>
      </a:lnSpc>
      <a:spcBef>
        <a:spcPts val="400"/>
      </a:spcBef>
      <a:spcAft>
        <a:spcPts val="400"/>
      </a:spcAft>
      <a:buClr>
        <a:schemeClr val="tx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150000"/>
      </a:lnSpc>
      <a:spcBef>
        <a:spcPts val="400"/>
      </a:spcBef>
      <a:spcAft>
        <a:spcPts val="400"/>
      </a:spcAft>
      <a:buClr>
        <a:schemeClr val="tx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150000"/>
      </a:lnSpc>
      <a:spcBef>
        <a:spcPts val="400"/>
      </a:spcBef>
      <a:spcAft>
        <a:spcPts val="400"/>
      </a:spcAft>
      <a:buClr>
        <a:schemeClr val="tx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150000"/>
      </a:lnSpc>
      <a:spcBef>
        <a:spcPts val="400"/>
      </a:spcBef>
      <a:spcAft>
        <a:spcPts val="400"/>
      </a:spcAft>
      <a:buClr>
        <a:schemeClr val="tx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80000" algn="l" defTabSz="914400" rtl="0" eaLnBrk="1" latinLnBrk="0" hangingPunct="1">
      <a:lnSpc>
        <a:spcPct val="150000"/>
      </a:lnSpc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80000" algn="l" defTabSz="914400" rtl="0" eaLnBrk="1" latinLnBrk="0" hangingPunct="1">
      <a:lnSpc>
        <a:spcPct val="150000"/>
      </a:lnSpc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720000" indent="-180000" algn="l" defTabSz="914400" rtl="0" eaLnBrk="1" latinLnBrk="0" hangingPunct="1">
      <a:lnSpc>
        <a:spcPct val="150000"/>
      </a:lnSpc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720000" indent="-180000" algn="l" defTabSz="914400" rtl="0" eaLnBrk="1" latinLnBrk="0" hangingPunct="1">
      <a:lnSpc>
        <a:spcPct val="150000"/>
      </a:lnSpc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43D3D93-52D5-4CF3-8050-1B478856F02C}"/>
              </a:ext>
            </a:extLst>
          </p:cNvPr>
          <p:cNvGrpSpPr/>
          <p:nvPr/>
        </p:nvGrpSpPr>
        <p:grpSpPr bwMode="gray">
          <a:xfrm>
            <a:off x="426245" y="754252"/>
            <a:ext cx="1399682" cy="271633"/>
            <a:chOff x="866775" y="1328738"/>
            <a:chExt cx="1873251" cy="363537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7AC178-74AA-477E-A013-F9C683F14EF9}"/>
                </a:ext>
              </a:extLst>
            </p:cNvPr>
            <p:cNvSpPr>
              <a:spLocks/>
            </p:cNvSpPr>
            <p:nvPr/>
          </p:nvSpPr>
          <p:spPr bwMode="gray">
            <a:xfrm>
              <a:off x="866775" y="1425575"/>
              <a:ext cx="347663" cy="260350"/>
            </a:xfrm>
            <a:custGeom>
              <a:avLst/>
              <a:gdLst>
                <a:gd name="T0" fmla="*/ 182 w 219"/>
                <a:gd name="T1" fmla="*/ 0 h 164"/>
                <a:gd name="T2" fmla="*/ 159 w 219"/>
                <a:gd name="T3" fmla="*/ 109 h 164"/>
                <a:gd name="T4" fmla="*/ 122 w 219"/>
                <a:gd name="T5" fmla="*/ 0 h 164"/>
                <a:gd name="T6" fmla="*/ 95 w 219"/>
                <a:gd name="T7" fmla="*/ 0 h 164"/>
                <a:gd name="T8" fmla="*/ 60 w 219"/>
                <a:gd name="T9" fmla="*/ 109 h 164"/>
                <a:gd name="T10" fmla="*/ 35 w 219"/>
                <a:gd name="T11" fmla="*/ 0 h 164"/>
                <a:gd name="T12" fmla="*/ 0 w 219"/>
                <a:gd name="T13" fmla="*/ 0 h 164"/>
                <a:gd name="T14" fmla="*/ 41 w 219"/>
                <a:gd name="T15" fmla="*/ 164 h 164"/>
                <a:gd name="T16" fmla="*/ 70 w 219"/>
                <a:gd name="T17" fmla="*/ 164 h 164"/>
                <a:gd name="T18" fmla="*/ 109 w 219"/>
                <a:gd name="T19" fmla="*/ 57 h 164"/>
                <a:gd name="T20" fmla="*/ 146 w 219"/>
                <a:gd name="T21" fmla="*/ 164 h 164"/>
                <a:gd name="T22" fmla="*/ 175 w 219"/>
                <a:gd name="T23" fmla="*/ 164 h 164"/>
                <a:gd name="T24" fmla="*/ 219 w 219"/>
                <a:gd name="T25" fmla="*/ 0 h 164"/>
                <a:gd name="T26" fmla="*/ 182 w 219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64">
                  <a:moveTo>
                    <a:pt x="182" y="0"/>
                  </a:moveTo>
                  <a:lnTo>
                    <a:pt x="159" y="109"/>
                  </a:lnTo>
                  <a:lnTo>
                    <a:pt x="122" y="0"/>
                  </a:lnTo>
                  <a:lnTo>
                    <a:pt x="95" y="0"/>
                  </a:lnTo>
                  <a:lnTo>
                    <a:pt x="60" y="109"/>
                  </a:lnTo>
                  <a:lnTo>
                    <a:pt x="35" y="0"/>
                  </a:lnTo>
                  <a:lnTo>
                    <a:pt x="0" y="0"/>
                  </a:lnTo>
                  <a:lnTo>
                    <a:pt x="41" y="164"/>
                  </a:lnTo>
                  <a:lnTo>
                    <a:pt x="70" y="164"/>
                  </a:lnTo>
                  <a:lnTo>
                    <a:pt x="109" y="57"/>
                  </a:lnTo>
                  <a:lnTo>
                    <a:pt x="146" y="164"/>
                  </a:lnTo>
                  <a:lnTo>
                    <a:pt x="175" y="164"/>
                  </a:lnTo>
                  <a:lnTo>
                    <a:pt x="219" y="0"/>
                  </a:lnTo>
                  <a:lnTo>
                    <a:pt x="1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1505476-92A7-474B-8E5F-CFCDB9C679F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52538" y="1328738"/>
              <a:ext cx="55563" cy="357187"/>
            </a:xfrm>
            <a:custGeom>
              <a:avLst/>
              <a:gdLst>
                <a:gd name="T0" fmla="*/ 0 w 35"/>
                <a:gd name="T1" fmla="*/ 225 h 225"/>
                <a:gd name="T2" fmla="*/ 35 w 35"/>
                <a:gd name="T3" fmla="*/ 225 h 225"/>
                <a:gd name="T4" fmla="*/ 35 w 35"/>
                <a:gd name="T5" fmla="*/ 61 h 225"/>
                <a:gd name="T6" fmla="*/ 0 w 35"/>
                <a:gd name="T7" fmla="*/ 61 h 225"/>
                <a:gd name="T8" fmla="*/ 0 w 35"/>
                <a:gd name="T9" fmla="*/ 225 h 225"/>
                <a:gd name="T10" fmla="*/ 0 w 35"/>
                <a:gd name="T11" fmla="*/ 34 h 225"/>
                <a:gd name="T12" fmla="*/ 35 w 35"/>
                <a:gd name="T13" fmla="*/ 34 h 225"/>
                <a:gd name="T14" fmla="*/ 35 w 35"/>
                <a:gd name="T15" fmla="*/ 0 h 225"/>
                <a:gd name="T16" fmla="*/ 0 w 35"/>
                <a:gd name="T17" fmla="*/ 0 h 225"/>
                <a:gd name="T18" fmla="*/ 0 w 35"/>
                <a:gd name="T19" fmla="*/ 3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25">
                  <a:moveTo>
                    <a:pt x="0" y="225"/>
                  </a:moveTo>
                  <a:lnTo>
                    <a:pt x="35" y="225"/>
                  </a:lnTo>
                  <a:lnTo>
                    <a:pt x="35" y="61"/>
                  </a:lnTo>
                  <a:lnTo>
                    <a:pt x="0" y="61"/>
                  </a:lnTo>
                  <a:lnTo>
                    <a:pt x="0" y="225"/>
                  </a:lnTo>
                  <a:close/>
                  <a:moveTo>
                    <a:pt x="0" y="34"/>
                  </a:moveTo>
                  <a:lnTo>
                    <a:pt x="35" y="3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D877AF98-A0E0-4B75-AD36-1222C4F6E5E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522413" y="1422400"/>
              <a:ext cx="244475" cy="266700"/>
            </a:xfrm>
            <a:custGeom>
              <a:avLst/>
              <a:gdLst>
                <a:gd name="T0" fmla="*/ 17 w 75"/>
                <a:gd name="T1" fmla="*/ 34 h 80"/>
                <a:gd name="T2" fmla="*/ 59 w 75"/>
                <a:gd name="T3" fmla="*/ 34 h 80"/>
                <a:gd name="T4" fmla="*/ 38 w 75"/>
                <a:gd name="T5" fmla="*/ 14 h 80"/>
                <a:gd name="T6" fmla="*/ 17 w 75"/>
                <a:gd name="T7" fmla="*/ 34 h 80"/>
                <a:gd name="T8" fmla="*/ 40 w 75"/>
                <a:gd name="T9" fmla="*/ 80 h 80"/>
                <a:gd name="T10" fmla="*/ 0 w 75"/>
                <a:gd name="T11" fmla="*/ 41 h 80"/>
                <a:gd name="T12" fmla="*/ 38 w 75"/>
                <a:gd name="T13" fmla="*/ 0 h 80"/>
                <a:gd name="T14" fmla="*/ 75 w 75"/>
                <a:gd name="T15" fmla="*/ 40 h 80"/>
                <a:gd name="T16" fmla="*/ 75 w 75"/>
                <a:gd name="T17" fmla="*/ 45 h 80"/>
                <a:gd name="T18" fmla="*/ 17 w 75"/>
                <a:gd name="T19" fmla="*/ 45 h 80"/>
                <a:gd name="T20" fmla="*/ 42 w 75"/>
                <a:gd name="T21" fmla="*/ 67 h 80"/>
                <a:gd name="T22" fmla="*/ 65 w 75"/>
                <a:gd name="T23" fmla="*/ 60 h 80"/>
                <a:gd name="T24" fmla="*/ 71 w 75"/>
                <a:gd name="T25" fmla="*/ 72 h 80"/>
                <a:gd name="T26" fmla="*/ 40 w 75"/>
                <a:gd name="T2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80">
                  <a:moveTo>
                    <a:pt x="1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5"/>
                    <a:pt x="54" y="14"/>
                    <a:pt x="38" y="14"/>
                  </a:cubicBezTo>
                  <a:cubicBezTo>
                    <a:pt x="25" y="14"/>
                    <a:pt x="19" y="22"/>
                    <a:pt x="17" y="34"/>
                  </a:cubicBezTo>
                  <a:moveTo>
                    <a:pt x="40" y="80"/>
                  </a:moveTo>
                  <a:cubicBezTo>
                    <a:pt x="16" y="80"/>
                    <a:pt x="0" y="64"/>
                    <a:pt x="0" y="41"/>
                  </a:cubicBezTo>
                  <a:cubicBezTo>
                    <a:pt x="0" y="14"/>
                    <a:pt x="18" y="0"/>
                    <a:pt x="38" y="0"/>
                  </a:cubicBezTo>
                  <a:cubicBezTo>
                    <a:pt x="62" y="0"/>
                    <a:pt x="75" y="17"/>
                    <a:pt x="75" y="4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58"/>
                    <a:pt x="26" y="67"/>
                    <a:pt x="42" y="67"/>
                  </a:cubicBezTo>
                  <a:cubicBezTo>
                    <a:pt x="51" y="67"/>
                    <a:pt x="59" y="64"/>
                    <a:pt x="65" y="60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64" y="76"/>
                    <a:pt x="52" y="80"/>
                    <a:pt x="40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C727D22-7E0F-4ECE-BB25-F408F72B1952}"/>
                </a:ext>
              </a:extLst>
            </p:cNvPr>
            <p:cNvSpPr>
              <a:spLocks/>
            </p:cNvSpPr>
            <p:nvPr/>
          </p:nvSpPr>
          <p:spPr bwMode="gray">
            <a:xfrm>
              <a:off x="1797050" y="1422400"/>
              <a:ext cx="206375" cy="269875"/>
            </a:xfrm>
            <a:custGeom>
              <a:avLst/>
              <a:gdLst>
                <a:gd name="T0" fmla="*/ 38 w 63"/>
                <a:gd name="T1" fmla="*/ 81 h 81"/>
                <a:gd name="T2" fmla="*/ 0 w 63"/>
                <a:gd name="T3" fmla="*/ 41 h 81"/>
                <a:gd name="T4" fmla="*/ 41 w 63"/>
                <a:gd name="T5" fmla="*/ 0 h 81"/>
                <a:gd name="T6" fmla="*/ 62 w 63"/>
                <a:gd name="T7" fmla="*/ 6 h 81"/>
                <a:gd name="T8" fmla="*/ 58 w 63"/>
                <a:gd name="T9" fmla="*/ 20 h 81"/>
                <a:gd name="T10" fmla="*/ 41 w 63"/>
                <a:gd name="T11" fmla="*/ 15 h 81"/>
                <a:gd name="T12" fmla="*/ 18 w 63"/>
                <a:gd name="T13" fmla="*/ 40 h 81"/>
                <a:gd name="T14" fmla="*/ 42 w 63"/>
                <a:gd name="T15" fmla="*/ 67 h 81"/>
                <a:gd name="T16" fmla="*/ 58 w 63"/>
                <a:gd name="T17" fmla="*/ 61 h 81"/>
                <a:gd name="T18" fmla="*/ 63 w 63"/>
                <a:gd name="T19" fmla="*/ 75 h 81"/>
                <a:gd name="T20" fmla="*/ 38 w 63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1">
                  <a:moveTo>
                    <a:pt x="38" y="81"/>
                  </a:moveTo>
                  <a:cubicBezTo>
                    <a:pt x="15" y="81"/>
                    <a:pt x="0" y="63"/>
                    <a:pt x="0" y="41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48" y="0"/>
                    <a:pt x="57" y="2"/>
                    <a:pt x="62" y="6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4" y="17"/>
                    <a:pt x="48" y="15"/>
                    <a:pt x="41" y="15"/>
                  </a:cubicBezTo>
                  <a:cubicBezTo>
                    <a:pt x="27" y="15"/>
                    <a:pt x="18" y="24"/>
                    <a:pt x="18" y="40"/>
                  </a:cubicBezTo>
                  <a:cubicBezTo>
                    <a:pt x="18" y="54"/>
                    <a:pt x="25" y="67"/>
                    <a:pt x="42" y="67"/>
                  </a:cubicBezTo>
                  <a:cubicBezTo>
                    <a:pt x="50" y="67"/>
                    <a:pt x="54" y="64"/>
                    <a:pt x="58" y="61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57" y="78"/>
                    <a:pt x="47" y="81"/>
                    <a:pt x="38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E4E9E449-4F5A-4D73-AC8F-6DBCBCC2231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16125" y="1422400"/>
              <a:ext cx="255588" cy="266700"/>
            </a:xfrm>
            <a:custGeom>
              <a:avLst/>
              <a:gdLst>
                <a:gd name="T0" fmla="*/ 17 w 78"/>
                <a:gd name="T1" fmla="*/ 40 h 80"/>
                <a:gd name="T2" fmla="*/ 41 w 78"/>
                <a:gd name="T3" fmla="*/ 67 h 80"/>
                <a:gd name="T4" fmla="*/ 63 w 78"/>
                <a:gd name="T5" fmla="*/ 40 h 80"/>
                <a:gd name="T6" fmla="*/ 40 w 78"/>
                <a:gd name="T7" fmla="*/ 14 h 80"/>
                <a:gd name="T8" fmla="*/ 17 w 78"/>
                <a:gd name="T9" fmla="*/ 40 h 80"/>
                <a:gd name="T10" fmla="*/ 78 w 78"/>
                <a:gd name="T11" fmla="*/ 1 h 80"/>
                <a:gd name="T12" fmla="*/ 78 w 78"/>
                <a:gd name="T13" fmla="*/ 79 h 80"/>
                <a:gd name="T14" fmla="*/ 62 w 78"/>
                <a:gd name="T15" fmla="*/ 79 h 80"/>
                <a:gd name="T16" fmla="*/ 62 w 78"/>
                <a:gd name="T17" fmla="*/ 73 h 80"/>
                <a:gd name="T18" fmla="*/ 37 w 78"/>
                <a:gd name="T19" fmla="*/ 80 h 80"/>
                <a:gd name="T20" fmla="*/ 0 w 78"/>
                <a:gd name="T21" fmla="*/ 40 h 80"/>
                <a:gd name="T22" fmla="*/ 40 w 78"/>
                <a:gd name="T23" fmla="*/ 0 h 80"/>
                <a:gd name="T24" fmla="*/ 62 w 78"/>
                <a:gd name="T25" fmla="*/ 7 h 80"/>
                <a:gd name="T26" fmla="*/ 62 w 78"/>
                <a:gd name="T27" fmla="*/ 1 h 80"/>
                <a:gd name="T28" fmla="*/ 78 w 78"/>
                <a:gd name="T29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0">
                  <a:moveTo>
                    <a:pt x="17" y="40"/>
                  </a:moveTo>
                  <a:cubicBezTo>
                    <a:pt x="17" y="56"/>
                    <a:pt x="26" y="67"/>
                    <a:pt x="41" y="67"/>
                  </a:cubicBezTo>
                  <a:cubicBezTo>
                    <a:pt x="55" y="67"/>
                    <a:pt x="63" y="56"/>
                    <a:pt x="63" y="40"/>
                  </a:cubicBezTo>
                  <a:cubicBezTo>
                    <a:pt x="63" y="24"/>
                    <a:pt x="54" y="14"/>
                    <a:pt x="40" y="14"/>
                  </a:cubicBezTo>
                  <a:cubicBezTo>
                    <a:pt x="26" y="14"/>
                    <a:pt x="17" y="25"/>
                    <a:pt x="17" y="40"/>
                  </a:cubicBezTo>
                  <a:moveTo>
                    <a:pt x="78" y="1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5" y="78"/>
                    <a:pt x="46" y="80"/>
                    <a:pt x="37" y="80"/>
                  </a:cubicBezTo>
                  <a:cubicBezTo>
                    <a:pt x="16" y="80"/>
                    <a:pt x="0" y="65"/>
                    <a:pt x="0" y="40"/>
                  </a:cubicBezTo>
                  <a:cubicBezTo>
                    <a:pt x="0" y="13"/>
                    <a:pt x="21" y="0"/>
                    <a:pt x="40" y="0"/>
                  </a:cubicBezTo>
                  <a:cubicBezTo>
                    <a:pt x="49" y="0"/>
                    <a:pt x="56" y="3"/>
                    <a:pt x="62" y="7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7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56258801-77F0-4B68-BE97-C7FCD3E2E20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4438" y="1328738"/>
              <a:ext cx="255588" cy="363537"/>
            </a:xfrm>
            <a:custGeom>
              <a:avLst/>
              <a:gdLst>
                <a:gd name="T0" fmla="*/ 18 w 78"/>
                <a:gd name="T1" fmla="*/ 69 h 109"/>
                <a:gd name="T2" fmla="*/ 41 w 78"/>
                <a:gd name="T3" fmla="*/ 95 h 109"/>
                <a:gd name="T4" fmla="*/ 63 w 78"/>
                <a:gd name="T5" fmla="*/ 69 h 109"/>
                <a:gd name="T6" fmla="*/ 40 w 78"/>
                <a:gd name="T7" fmla="*/ 42 h 109"/>
                <a:gd name="T8" fmla="*/ 18 w 78"/>
                <a:gd name="T9" fmla="*/ 69 h 109"/>
                <a:gd name="T10" fmla="*/ 78 w 78"/>
                <a:gd name="T11" fmla="*/ 0 h 109"/>
                <a:gd name="T12" fmla="*/ 78 w 78"/>
                <a:gd name="T13" fmla="*/ 107 h 109"/>
                <a:gd name="T14" fmla="*/ 62 w 78"/>
                <a:gd name="T15" fmla="*/ 107 h 109"/>
                <a:gd name="T16" fmla="*/ 62 w 78"/>
                <a:gd name="T17" fmla="*/ 101 h 109"/>
                <a:gd name="T18" fmla="*/ 38 w 78"/>
                <a:gd name="T19" fmla="*/ 109 h 109"/>
                <a:gd name="T20" fmla="*/ 0 w 78"/>
                <a:gd name="T21" fmla="*/ 69 h 109"/>
                <a:gd name="T22" fmla="*/ 40 w 78"/>
                <a:gd name="T23" fmla="*/ 28 h 109"/>
                <a:gd name="T24" fmla="*/ 62 w 78"/>
                <a:gd name="T25" fmla="*/ 35 h 109"/>
                <a:gd name="T26" fmla="*/ 62 w 78"/>
                <a:gd name="T27" fmla="*/ 0 h 109"/>
                <a:gd name="T28" fmla="*/ 78 w 78"/>
                <a:gd name="T2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09">
                  <a:moveTo>
                    <a:pt x="18" y="69"/>
                  </a:moveTo>
                  <a:cubicBezTo>
                    <a:pt x="18" y="84"/>
                    <a:pt x="26" y="95"/>
                    <a:pt x="41" y="95"/>
                  </a:cubicBezTo>
                  <a:cubicBezTo>
                    <a:pt x="55" y="95"/>
                    <a:pt x="63" y="84"/>
                    <a:pt x="63" y="69"/>
                  </a:cubicBezTo>
                  <a:cubicBezTo>
                    <a:pt x="63" y="53"/>
                    <a:pt x="54" y="42"/>
                    <a:pt x="40" y="42"/>
                  </a:cubicBezTo>
                  <a:cubicBezTo>
                    <a:pt x="27" y="42"/>
                    <a:pt x="18" y="53"/>
                    <a:pt x="18" y="69"/>
                  </a:cubicBezTo>
                  <a:moveTo>
                    <a:pt x="78" y="0"/>
                  </a:moveTo>
                  <a:cubicBezTo>
                    <a:pt x="78" y="107"/>
                    <a:pt x="78" y="107"/>
                    <a:pt x="78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55" y="106"/>
                    <a:pt x="47" y="109"/>
                    <a:pt x="38" y="109"/>
                  </a:cubicBezTo>
                  <a:cubicBezTo>
                    <a:pt x="16" y="109"/>
                    <a:pt x="0" y="93"/>
                    <a:pt x="0" y="69"/>
                  </a:cubicBezTo>
                  <a:cubicBezTo>
                    <a:pt x="0" y="42"/>
                    <a:pt x="21" y="28"/>
                    <a:pt x="40" y="28"/>
                  </a:cubicBezTo>
                  <a:cubicBezTo>
                    <a:pt x="49" y="28"/>
                    <a:pt x="56" y="31"/>
                    <a:pt x="62" y="35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79B1B19-7792-45EF-BEF4-1A6D24EC84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333625" y="1422400"/>
              <a:ext cx="150813" cy="263525"/>
            </a:xfrm>
            <a:custGeom>
              <a:avLst/>
              <a:gdLst>
                <a:gd name="T0" fmla="*/ 33 w 46"/>
                <a:gd name="T1" fmla="*/ 0 h 79"/>
                <a:gd name="T2" fmla="*/ 33 w 46"/>
                <a:gd name="T3" fmla="*/ 0 h 79"/>
                <a:gd name="T4" fmla="*/ 33 w 46"/>
                <a:gd name="T5" fmla="*/ 0 h 79"/>
                <a:gd name="T6" fmla="*/ 33 w 46"/>
                <a:gd name="T7" fmla="*/ 0 h 79"/>
                <a:gd name="T8" fmla="*/ 16 w 46"/>
                <a:gd name="T9" fmla="*/ 8 h 79"/>
                <a:gd name="T10" fmla="*/ 16 w 46"/>
                <a:gd name="T11" fmla="*/ 1 h 79"/>
                <a:gd name="T12" fmla="*/ 0 w 46"/>
                <a:gd name="T13" fmla="*/ 1 h 79"/>
                <a:gd name="T14" fmla="*/ 0 w 46"/>
                <a:gd name="T15" fmla="*/ 79 h 79"/>
                <a:gd name="T16" fmla="*/ 16 w 46"/>
                <a:gd name="T17" fmla="*/ 79 h 79"/>
                <a:gd name="T18" fmla="*/ 16 w 46"/>
                <a:gd name="T19" fmla="*/ 36 h 79"/>
                <a:gd name="T20" fmla="*/ 33 w 46"/>
                <a:gd name="T21" fmla="*/ 16 h 79"/>
                <a:gd name="T22" fmla="*/ 40 w 46"/>
                <a:gd name="T23" fmla="*/ 17 h 79"/>
                <a:gd name="T24" fmla="*/ 46 w 46"/>
                <a:gd name="T25" fmla="*/ 3 h 79"/>
                <a:gd name="T26" fmla="*/ 33 w 46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9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21" y="0"/>
                    <a:pt x="16" y="8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24"/>
                    <a:pt x="24" y="16"/>
                    <a:pt x="33" y="16"/>
                  </a:cubicBezTo>
                  <a:cubicBezTo>
                    <a:pt x="36" y="16"/>
                    <a:pt x="38" y="16"/>
                    <a:pt x="40" y="17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3" y="1"/>
                    <a:pt x="37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243A29B-482A-4CDF-8F50-41A434EED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8425" y="1422400"/>
              <a:ext cx="150813" cy="263525"/>
            </a:xfrm>
            <a:custGeom>
              <a:avLst/>
              <a:gdLst>
                <a:gd name="T0" fmla="*/ 34 w 46"/>
                <a:gd name="T1" fmla="*/ 0 h 79"/>
                <a:gd name="T2" fmla="*/ 34 w 46"/>
                <a:gd name="T3" fmla="*/ 0 h 79"/>
                <a:gd name="T4" fmla="*/ 34 w 46"/>
                <a:gd name="T5" fmla="*/ 0 h 79"/>
                <a:gd name="T6" fmla="*/ 33 w 46"/>
                <a:gd name="T7" fmla="*/ 0 h 79"/>
                <a:gd name="T8" fmla="*/ 17 w 46"/>
                <a:gd name="T9" fmla="*/ 7 h 79"/>
                <a:gd name="T10" fmla="*/ 17 w 46"/>
                <a:gd name="T11" fmla="*/ 1 h 79"/>
                <a:gd name="T12" fmla="*/ 0 w 46"/>
                <a:gd name="T13" fmla="*/ 1 h 79"/>
                <a:gd name="T14" fmla="*/ 0 w 46"/>
                <a:gd name="T15" fmla="*/ 79 h 79"/>
                <a:gd name="T16" fmla="*/ 17 w 46"/>
                <a:gd name="T17" fmla="*/ 79 h 79"/>
                <a:gd name="T18" fmla="*/ 17 w 46"/>
                <a:gd name="T19" fmla="*/ 36 h 79"/>
                <a:gd name="T20" fmla="*/ 34 w 46"/>
                <a:gd name="T21" fmla="*/ 16 h 79"/>
                <a:gd name="T22" fmla="*/ 40 w 46"/>
                <a:gd name="T23" fmla="*/ 17 h 79"/>
                <a:gd name="T24" fmla="*/ 46 w 46"/>
                <a:gd name="T25" fmla="*/ 3 h 79"/>
                <a:gd name="T26" fmla="*/ 34 w 46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9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22" y="0"/>
                    <a:pt x="17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24"/>
                    <a:pt x="24" y="16"/>
                    <a:pt x="34" y="16"/>
                  </a:cubicBezTo>
                  <a:cubicBezTo>
                    <a:pt x="36" y="16"/>
                    <a:pt x="38" y="16"/>
                    <a:pt x="40" y="17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1"/>
                    <a:pt x="38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6" name="Picture Placeholder 7">
            <a:extLst>
              <a:ext uri="{FF2B5EF4-FFF2-40B4-BE49-F238E27FC236}">
                <a16:creationId xmlns:a16="http://schemas.microsoft.com/office/drawing/2014/main" id="{B62205B3-B9B2-4279-969C-EE2063D6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2238000" y="0"/>
            <a:ext cx="9954000" cy="68510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52256B9-554E-4B5F-9773-4A9BCA53D646}"/>
              </a:ext>
            </a:extLst>
          </p:cNvPr>
          <p:cNvGrpSpPr/>
          <p:nvPr/>
        </p:nvGrpSpPr>
        <p:grpSpPr bwMode="gray">
          <a:xfrm>
            <a:off x="261938" y="-280529"/>
            <a:ext cx="11649075" cy="250364"/>
            <a:chOff x="261938" y="-280529"/>
            <a:chExt cx="11649075" cy="2503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EB8F559-61A9-4A6B-A01C-70D4395558C8}"/>
                </a:ext>
              </a:extLst>
            </p:cNvPr>
            <p:cNvGrpSpPr/>
            <p:nvPr/>
          </p:nvGrpSpPr>
          <p:grpSpPr bwMode="gray">
            <a:xfrm>
              <a:off x="261938" y="-280529"/>
              <a:ext cx="11649075" cy="123111"/>
              <a:chOff x="261938" y="-280529"/>
              <a:chExt cx="11649075" cy="12311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5766F6-A226-4605-910C-AD14D128640A}"/>
                  </a:ext>
                </a:extLst>
              </p:cNvPr>
              <p:cNvSpPr txBox="1"/>
              <p:nvPr/>
            </p:nvSpPr>
            <p:spPr bwMode="gray">
              <a:xfrm>
                <a:off x="5976940" y="-280529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2"/>
                    </a:solidFill>
                  </a:rPr>
                  <a:t>0,0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54219D-1576-48D4-8A0C-C6FD529DF775}"/>
                  </a:ext>
                </a:extLst>
              </p:cNvPr>
              <p:cNvSpPr txBox="1"/>
              <p:nvPr/>
            </p:nvSpPr>
            <p:spPr bwMode="gray">
              <a:xfrm>
                <a:off x="6337303" y="-280529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2"/>
                    </a:solidFill>
                  </a:rPr>
                  <a:t>1,0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449C7F0-3272-43D0-B3DD-C1401B339C9D}"/>
                  </a:ext>
                </a:extLst>
              </p:cNvPr>
              <p:cNvSpPr txBox="1"/>
              <p:nvPr/>
            </p:nvSpPr>
            <p:spPr bwMode="gray">
              <a:xfrm>
                <a:off x="5616577" y="-280529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2"/>
                    </a:solidFill>
                  </a:rPr>
                  <a:t>1,0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A1B925E-88A0-4C83-8123-9D8AE4634729}"/>
                  </a:ext>
                </a:extLst>
              </p:cNvPr>
              <p:cNvSpPr txBox="1"/>
              <p:nvPr/>
            </p:nvSpPr>
            <p:spPr bwMode="gray">
              <a:xfrm>
                <a:off x="11587163" y="-280529"/>
                <a:ext cx="32385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2"/>
                    </a:solidFill>
                  </a:rPr>
                  <a:t>15,70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480D23-B0F9-40FB-AC3A-3431D8F53C2B}"/>
                  </a:ext>
                </a:extLst>
              </p:cNvPr>
              <p:cNvSpPr txBox="1"/>
              <p:nvPr/>
            </p:nvSpPr>
            <p:spPr bwMode="gray">
              <a:xfrm>
                <a:off x="261938" y="-280529"/>
                <a:ext cx="32385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2"/>
                    </a:solidFill>
                  </a:rPr>
                  <a:t>15,75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4070F0-0766-418F-9DA7-533397D7B119}"/>
                </a:ext>
              </a:extLst>
            </p:cNvPr>
            <p:cNvGrpSpPr/>
            <p:nvPr/>
          </p:nvGrpSpPr>
          <p:grpSpPr bwMode="gray">
            <a:xfrm>
              <a:off x="423862" y="-135733"/>
              <a:ext cx="11326019" cy="105568"/>
              <a:chOff x="423862" y="-634181"/>
              <a:chExt cx="11326019" cy="77724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7407D79-AE57-46EF-9C67-5A74FCD7EC0F}"/>
                  </a:ext>
                </a:extLst>
              </p:cNvPr>
              <p:cNvCxnSpPr/>
              <p:nvPr/>
            </p:nvCxnSpPr>
            <p:spPr bwMode="gray">
              <a:xfrm>
                <a:off x="423862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4260BF4-8AFB-4ADD-A889-416BE1C4D155}"/>
                  </a:ext>
                </a:extLst>
              </p:cNvPr>
              <p:cNvCxnSpPr/>
              <p:nvPr/>
            </p:nvCxnSpPr>
            <p:spPr bwMode="gray">
              <a:xfrm>
                <a:off x="6096487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5B11D6F-B765-4E49-8197-8B1977A4E015}"/>
                  </a:ext>
                </a:extLst>
              </p:cNvPr>
              <p:cNvCxnSpPr/>
              <p:nvPr/>
            </p:nvCxnSpPr>
            <p:spPr bwMode="gray">
              <a:xfrm>
                <a:off x="6456363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D03E60B-8B9C-4005-98DC-CC401F99C690}"/>
                  </a:ext>
                </a:extLst>
              </p:cNvPr>
              <p:cNvCxnSpPr/>
              <p:nvPr/>
            </p:nvCxnSpPr>
            <p:spPr bwMode="gray">
              <a:xfrm>
                <a:off x="11749881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967B78D-553F-4D61-9B7B-412A26704C3C}"/>
                  </a:ext>
                </a:extLst>
              </p:cNvPr>
              <p:cNvCxnSpPr/>
              <p:nvPr/>
            </p:nvCxnSpPr>
            <p:spPr bwMode="gray">
              <a:xfrm>
                <a:off x="5737225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9F0B82-89C6-48DD-A0E0-D79E865ABE84}"/>
              </a:ext>
            </a:extLst>
          </p:cNvPr>
          <p:cNvGrpSpPr/>
          <p:nvPr/>
        </p:nvGrpSpPr>
        <p:grpSpPr bwMode="gray">
          <a:xfrm>
            <a:off x="-269074" y="2032003"/>
            <a:ext cx="240500" cy="4648196"/>
            <a:chOff x="-269074" y="2032003"/>
            <a:chExt cx="240500" cy="46481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1C66C2-5FCF-4534-AE68-8955139B89E7}"/>
                </a:ext>
              </a:extLst>
            </p:cNvPr>
            <p:cNvGrpSpPr/>
            <p:nvPr/>
          </p:nvGrpSpPr>
          <p:grpSpPr bwMode="gray">
            <a:xfrm>
              <a:off x="-269074" y="2032003"/>
              <a:ext cx="123111" cy="4648196"/>
              <a:chOff x="-269074" y="2032003"/>
              <a:chExt cx="123111" cy="464819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CCE7308-5042-47AC-B73D-781C013A9575}"/>
                  </a:ext>
                </a:extLst>
              </p:cNvPr>
              <p:cNvSpPr txBox="1"/>
              <p:nvPr/>
            </p:nvSpPr>
            <p:spPr bwMode="gray">
              <a:xfrm rot="16200000">
                <a:off x="-326578" y="3367446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2"/>
                    </a:solidFill>
                  </a:rPr>
                  <a:t>0,0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8DFEC3A-2E9D-47B6-AF9D-710428D946ED}"/>
                  </a:ext>
                </a:extLst>
              </p:cNvPr>
              <p:cNvSpPr txBox="1"/>
              <p:nvPr/>
            </p:nvSpPr>
            <p:spPr bwMode="gray">
              <a:xfrm rot="16200000">
                <a:off x="-326578" y="2089507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2"/>
                    </a:solidFill>
                  </a:rPr>
                  <a:t>3,55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B2EAEA-5648-409E-BB52-7AC889436480}"/>
                  </a:ext>
                </a:extLst>
              </p:cNvPr>
              <p:cNvSpPr txBox="1"/>
              <p:nvPr/>
            </p:nvSpPr>
            <p:spPr bwMode="gray">
              <a:xfrm rot="16200000">
                <a:off x="-326578" y="5870933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2"/>
                    </a:solidFill>
                  </a:rPr>
                  <a:t>6,95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629AEAD-8FB4-4439-AF87-5DD8CC2EBD3C}"/>
                  </a:ext>
                </a:extLst>
              </p:cNvPr>
              <p:cNvSpPr txBox="1"/>
              <p:nvPr/>
            </p:nvSpPr>
            <p:spPr bwMode="gray">
              <a:xfrm rot="16200000">
                <a:off x="-326578" y="6499583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2"/>
                    </a:solidFill>
                  </a:rPr>
                  <a:t>8,70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C24115-BEB0-4C20-8FCB-DBC2FF1ACDB5}"/>
                </a:ext>
              </a:extLst>
            </p:cNvPr>
            <p:cNvGrpSpPr/>
            <p:nvPr/>
          </p:nvGrpSpPr>
          <p:grpSpPr bwMode="gray">
            <a:xfrm>
              <a:off x="-130968" y="2151062"/>
              <a:ext cx="102394" cy="4410472"/>
              <a:chOff x="-324465" y="2151062"/>
              <a:chExt cx="12795764" cy="441047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95C5D7B-0463-4DD9-83D5-039F53BE68C6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-324465" y="2151062"/>
                <a:ext cx="12795764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B26A14-16BD-4E71-9EEA-27EB4178367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-324465" y="5930900"/>
                <a:ext cx="12795764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A0243B1-036E-463E-A2E4-66FDC43F3E8F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-324465" y="6561534"/>
                <a:ext cx="12795764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39948E0-A9FE-4DD6-A28B-3C3C2FB4F157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-324465" y="3429000"/>
                <a:ext cx="12795764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1BB48E-76D1-48F6-80ED-027A8BD6F48F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92911" y="3508374"/>
            <a:ext cx="5343519" cy="1056663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849E4-5BAA-4B1E-AC76-D8178DEA1C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14339" y="4871229"/>
            <a:ext cx="5322091" cy="23081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37A63-1B83-476C-8704-BFD8BC25AE6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>
            <a:noAutofit/>
          </a:bodyPr>
          <a:lstStyle/>
          <a:p>
            <a:fld id="{30BCBA4B-613A-4DCD-81BA-C6B5FE7EA1C8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222E4D-7DE3-4F10-817C-303FDDE515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824F2E-6F9A-42A0-BF12-832D57935E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>
            <a:noAutofit/>
          </a:bodyPr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806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Image / Dark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BA5103-881A-407C-BC2E-12859B81CE17}"/>
              </a:ext>
            </a:extLst>
          </p:cNvPr>
          <p:cNvSpPr/>
          <p:nvPr/>
        </p:nvSpPr>
        <p:spPr bwMode="gray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100000">
                <a:srgbClr val="DEDFE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9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7DBFA-6D21-4E71-81D1-2F0EA7AF67EE}"/>
              </a:ext>
            </a:extLst>
          </p:cNvPr>
          <p:cNvGrpSpPr/>
          <p:nvPr/>
        </p:nvGrpSpPr>
        <p:grpSpPr bwMode="gray">
          <a:xfrm>
            <a:off x="11390578" y="361387"/>
            <a:ext cx="358499" cy="360615"/>
            <a:chOff x="13652500" y="693738"/>
            <a:chExt cx="1882776" cy="1893887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44BE6E2E-C002-4DD2-90DC-0F41B9F49B2E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52500" y="1217613"/>
              <a:ext cx="1866900" cy="1370012"/>
            </a:xfrm>
            <a:custGeom>
              <a:avLst/>
              <a:gdLst>
                <a:gd name="T0" fmla="*/ 980 w 1176"/>
                <a:gd name="T1" fmla="*/ 0 h 863"/>
                <a:gd name="T2" fmla="*/ 852 w 1176"/>
                <a:gd name="T3" fmla="*/ 583 h 863"/>
                <a:gd name="T4" fmla="*/ 650 w 1176"/>
                <a:gd name="T5" fmla="*/ 0 h 863"/>
                <a:gd name="T6" fmla="*/ 526 w 1176"/>
                <a:gd name="T7" fmla="*/ 0 h 863"/>
                <a:gd name="T8" fmla="*/ 324 w 1176"/>
                <a:gd name="T9" fmla="*/ 583 h 863"/>
                <a:gd name="T10" fmla="*/ 196 w 1176"/>
                <a:gd name="T11" fmla="*/ 0 h 863"/>
                <a:gd name="T12" fmla="*/ 0 w 1176"/>
                <a:gd name="T13" fmla="*/ 0 h 863"/>
                <a:gd name="T14" fmla="*/ 231 w 1176"/>
                <a:gd name="T15" fmla="*/ 863 h 863"/>
                <a:gd name="T16" fmla="*/ 384 w 1176"/>
                <a:gd name="T17" fmla="*/ 863 h 863"/>
                <a:gd name="T18" fmla="*/ 588 w 1176"/>
                <a:gd name="T19" fmla="*/ 284 h 863"/>
                <a:gd name="T20" fmla="*/ 792 w 1176"/>
                <a:gd name="T21" fmla="*/ 863 h 863"/>
                <a:gd name="T22" fmla="*/ 947 w 1176"/>
                <a:gd name="T23" fmla="*/ 863 h 863"/>
                <a:gd name="T24" fmla="*/ 1176 w 1176"/>
                <a:gd name="T25" fmla="*/ 0 h 863"/>
                <a:gd name="T26" fmla="*/ 980 w 1176"/>
                <a:gd name="T2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6" h="863">
                  <a:moveTo>
                    <a:pt x="980" y="0"/>
                  </a:moveTo>
                  <a:lnTo>
                    <a:pt x="852" y="583"/>
                  </a:lnTo>
                  <a:lnTo>
                    <a:pt x="650" y="0"/>
                  </a:lnTo>
                  <a:lnTo>
                    <a:pt x="526" y="0"/>
                  </a:lnTo>
                  <a:lnTo>
                    <a:pt x="324" y="583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231" y="863"/>
                  </a:lnTo>
                  <a:lnTo>
                    <a:pt x="384" y="863"/>
                  </a:lnTo>
                  <a:lnTo>
                    <a:pt x="588" y="284"/>
                  </a:lnTo>
                  <a:lnTo>
                    <a:pt x="792" y="863"/>
                  </a:lnTo>
                  <a:lnTo>
                    <a:pt x="947" y="863"/>
                  </a:lnTo>
                  <a:lnTo>
                    <a:pt x="1176" y="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9E37B753-1DA6-4593-9184-872CDFE560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47938" y="693738"/>
              <a:ext cx="287338" cy="290512"/>
            </a:xfrm>
            <a:prstGeom prst="rect">
              <a:avLst/>
            </a:pr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852CE3A-DEF0-44AA-8CC4-FDC1B07644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1999" cy="6858000"/>
          </a:xfrm>
          <a:custGeom>
            <a:avLst/>
            <a:gdLst>
              <a:gd name="connsiteX0" fmla="*/ 11390578 w 12191999"/>
              <a:gd name="connsiteY0" fmla="*/ 461138 h 6858000"/>
              <a:gd name="connsiteX1" fmla="*/ 11460404 w 12191999"/>
              <a:gd name="connsiteY1" fmla="*/ 722002 h 6858000"/>
              <a:gd name="connsiteX2" fmla="*/ 11506652 w 12191999"/>
              <a:gd name="connsiteY2" fmla="*/ 722002 h 6858000"/>
              <a:gd name="connsiteX3" fmla="*/ 11568316 w 12191999"/>
              <a:gd name="connsiteY3" fmla="*/ 546984 h 6858000"/>
              <a:gd name="connsiteX4" fmla="*/ 11629980 w 12191999"/>
              <a:gd name="connsiteY4" fmla="*/ 722002 h 6858000"/>
              <a:gd name="connsiteX5" fmla="*/ 11676833 w 12191999"/>
              <a:gd name="connsiteY5" fmla="*/ 722002 h 6858000"/>
              <a:gd name="connsiteX6" fmla="*/ 11746054 w 12191999"/>
              <a:gd name="connsiteY6" fmla="*/ 461138 h 6858000"/>
              <a:gd name="connsiteX7" fmla="*/ 11686808 w 12191999"/>
              <a:gd name="connsiteY7" fmla="*/ 461138 h 6858000"/>
              <a:gd name="connsiteX8" fmla="*/ 11648117 w 12191999"/>
              <a:gd name="connsiteY8" fmla="*/ 637365 h 6858000"/>
              <a:gd name="connsiteX9" fmla="*/ 11587057 w 12191999"/>
              <a:gd name="connsiteY9" fmla="*/ 461138 h 6858000"/>
              <a:gd name="connsiteX10" fmla="*/ 11549575 w 12191999"/>
              <a:gd name="connsiteY10" fmla="*/ 461138 h 6858000"/>
              <a:gd name="connsiteX11" fmla="*/ 11488515 w 12191999"/>
              <a:gd name="connsiteY11" fmla="*/ 637365 h 6858000"/>
              <a:gd name="connsiteX12" fmla="*/ 11449824 w 12191999"/>
              <a:gd name="connsiteY12" fmla="*/ 461138 h 6858000"/>
              <a:gd name="connsiteX13" fmla="*/ 11694365 w 12191999"/>
              <a:gd name="connsiteY13" fmla="*/ 361387 h 6858000"/>
              <a:gd name="connsiteX14" fmla="*/ 11694365 w 12191999"/>
              <a:gd name="connsiteY14" fmla="*/ 416703 h 6858000"/>
              <a:gd name="connsiteX15" fmla="*/ 11749077 w 12191999"/>
              <a:gd name="connsiteY15" fmla="*/ 416703 h 6858000"/>
              <a:gd name="connsiteX16" fmla="*/ 11749077 w 12191999"/>
              <a:gd name="connsiteY16" fmla="*/ 361387 h 6858000"/>
              <a:gd name="connsiteX17" fmla="*/ 0 w 12191999"/>
              <a:gd name="connsiteY17" fmla="*/ 0 h 6858000"/>
              <a:gd name="connsiteX18" fmla="*/ 12191999 w 12191999"/>
              <a:gd name="connsiteY18" fmla="*/ 0 h 6858000"/>
              <a:gd name="connsiteX19" fmla="*/ 12191999 w 12191999"/>
              <a:gd name="connsiteY19" fmla="*/ 6858000 h 6858000"/>
              <a:gd name="connsiteX20" fmla="*/ 0 w 1219199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8000">
                <a:moveTo>
                  <a:pt x="11390578" y="461138"/>
                </a:moveTo>
                <a:lnTo>
                  <a:pt x="11460404" y="722002"/>
                </a:lnTo>
                <a:lnTo>
                  <a:pt x="11506652" y="722002"/>
                </a:lnTo>
                <a:lnTo>
                  <a:pt x="11568316" y="546984"/>
                </a:lnTo>
                <a:lnTo>
                  <a:pt x="11629980" y="722002"/>
                </a:lnTo>
                <a:lnTo>
                  <a:pt x="11676833" y="722002"/>
                </a:lnTo>
                <a:lnTo>
                  <a:pt x="11746054" y="461138"/>
                </a:lnTo>
                <a:lnTo>
                  <a:pt x="11686808" y="461138"/>
                </a:lnTo>
                <a:lnTo>
                  <a:pt x="11648117" y="637365"/>
                </a:lnTo>
                <a:lnTo>
                  <a:pt x="11587057" y="461138"/>
                </a:lnTo>
                <a:lnTo>
                  <a:pt x="11549575" y="461138"/>
                </a:lnTo>
                <a:lnTo>
                  <a:pt x="11488515" y="637365"/>
                </a:lnTo>
                <a:lnTo>
                  <a:pt x="11449824" y="461138"/>
                </a:lnTo>
                <a:close/>
                <a:moveTo>
                  <a:pt x="11694365" y="361387"/>
                </a:moveTo>
                <a:lnTo>
                  <a:pt x="11694365" y="416703"/>
                </a:lnTo>
                <a:lnTo>
                  <a:pt x="11749077" y="416703"/>
                </a:lnTo>
                <a:lnTo>
                  <a:pt x="11749077" y="3613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720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14F81DF-04A2-4FAA-85A8-AFFF6951F34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61150" y="1405647"/>
            <a:ext cx="9669700" cy="338554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46FC49-2D3E-45B0-912D-89A5848A18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261150" y="546781"/>
            <a:ext cx="9669700" cy="64633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7C37D-6370-4349-A8B6-60F1F6F4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>
            <a:noAutofit/>
          </a:bodyPr>
          <a:lstStyle/>
          <a:p>
            <a:fld id="{30FF4C3F-4F0B-468E-8536-5BB0E1222424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FBB1E-0B19-4B45-AB89-F25E07DA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011D7-F4BB-4971-90ED-8D655E7F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>
            <a:noAutofit/>
          </a:bodyPr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0218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Image / Light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BA5103-881A-407C-BC2E-12859B81CE17}"/>
              </a:ext>
            </a:extLst>
          </p:cNvPr>
          <p:cNvSpPr/>
          <p:nvPr/>
        </p:nvSpPr>
        <p:spPr bwMode="gray"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9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5DB849-37C2-453A-A70E-FE30FF04FEFA}"/>
              </a:ext>
            </a:extLst>
          </p:cNvPr>
          <p:cNvGrpSpPr/>
          <p:nvPr/>
        </p:nvGrpSpPr>
        <p:grpSpPr bwMode="gray">
          <a:xfrm>
            <a:off x="11390578" y="361387"/>
            <a:ext cx="358499" cy="360615"/>
            <a:chOff x="13652500" y="693738"/>
            <a:chExt cx="1882776" cy="1893887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BFB2236-B439-4961-87A4-DE59DE2289D2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52500" y="1217613"/>
              <a:ext cx="1866900" cy="1370012"/>
            </a:xfrm>
            <a:custGeom>
              <a:avLst/>
              <a:gdLst>
                <a:gd name="T0" fmla="*/ 980 w 1176"/>
                <a:gd name="T1" fmla="*/ 0 h 863"/>
                <a:gd name="T2" fmla="*/ 852 w 1176"/>
                <a:gd name="T3" fmla="*/ 583 h 863"/>
                <a:gd name="T4" fmla="*/ 650 w 1176"/>
                <a:gd name="T5" fmla="*/ 0 h 863"/>
                <a:gd name="T6" fmla="*/ 526 w 1176"/>
                <a:gd name="T7" fmla="*/ 0 h 863"/>
                <a:gd name="T8" fmla="*/ 324 w 1176"/>
                <a:gd name="T9" fmla="*/ 583 h 863"/>
                <a:gd name="T10" fmla="*/ 196 w 1176"/>
                <a:gd name="T11" fmla="*/ 0 h 863"/>
                <a:gd name="T12" fmla="*/ 0 w 1176"/>
                <a:gd name="T13" fmla="*/ 0 h 863"/>
                <a:gd name="T14" fmla="*/ 231 w 1176"/>
                <a:gd name="T15" fmla="*/ 863 h 863"/>
                <a:gd name="T16" fmla="*/ 384 w 1176"/>
                <a:gd name="T17" fmla="*/ 863 h 863"/>
                <a:gd name="T18" fmla="*/ 588 w 1176"/>
                <a:gd name="T19" fmla="*/ 284 h 863"/>
                <a:gd name="T20" fmla="*/ 792 w 1176"/>
                <a:gd name="T21" fmla="*/ 863 h 863"/>
                <a:gd name="T22" fmla="*/ 947 w 1176"/>
                <a:gd name="T23" fmla="*/ 863 h 863"/>
                <a:gd name="T24" fmla="*/ 1176 w 1176"/>
                <a:gd name="T25" fmla="*/ 0 h 863"/>
                <a:gd name="T26" fmla="*/ 980 w 1176"/>
                <a:gd name="T2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6" h="863">
                  <a:moveTo>
                    <a:pt x="980" y="0"/>
                  </a:moveTo>
                  <a:lnTo>
                    <a:pt x="852" y="583"/>
                  </a:lnTo>
                  <a:lnTo>
                    <a:pt x="650" y="0"/>
                  </a:lnTo>
                  <a:lnTo>
                    <a:pt x="526" y="0"/>
                  </a:lnTo>
                  <a:lnTo>
                    <a:pt x="324" y="583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231" y="863"/>
                  </a:lnTo>
                  <a:lnTo>
                    <a:pt x="384" y="863"/>
                  </a:lnTo>
                  <a:lnTo>
                    <a:pt x="588" y="284"/>
                  </a:lnTo>
                  <a:lnTo>
                    <a:pt x="792" y="863"/>
                  </a:lnTo>
                  <a:lnTo>
                    <a:pt x="947" y="863"/>
                  </a:lnTo>
                  <a:lnTo>
                    <a:pt x="1176" y="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D247CB59-1373-422D-824A-B4D666FA306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47938" y="693738"/>
              <a:ext cx="287338" cy="290512"/>
            </a:xfrm>
            <a:prstGeom prst="rect">
              <a:avLst/>
            </a:pr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9C1FF8-6F7C-484F-AF7E-59DF68BD17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1999" cy="6858000"/>
          </a:xfrm>
          <a:custGeom>
            <a:avLst/>
            <a:gdLst>
              <a:gd name="connsiteX0" fmla="*/ 11390578 w 12191999"/>
              <a:gd name="connsiteY0" fmla="*/ 461138 h 6858000"/>
              <a:gd name="connsiteX1" fmla="*/ 11460404 w 12191999"/>
              <a:gd name="connsiteY1" fmla="*/ 722002 h 6858000"/>
              <a:gd name="connsiteX2" fmla="*/ 11506652 w 12191999"/>
              <a:gd name="connsiteY2" fmla="*/ 722002 h 6858000"/>
              <a:gd name="connsiteX3" fmla="*/ 11568316 w 12191999"/>
              <a:gd name="connsiteY3" fmla="*/ 546984 h 6858000"/>
              <a:gd name="connsiteX4" fmla="*/ 11629980 w 12191999"/>
              <a:gd name="connsiteY4" fmla="*/ 722002 h 6858000"/>
              <a:gd name="connsiteX5" fmla="*/ 11676833 w 12191999"/>
              <a:gd name="connsiteY5" fmla="*/ 722002 h 6858000"/>
              <a:gd name="connsiteX6" fmla="*/ 11746054 w 12191999"/>
              <a:gd name="connsiteY6" fmla="*/ 461138 h 6858000"/>
              <a:gd name="connsiteX7" fmla="*/ 11686808 w 12191999"/>
              <a:gd name="connsiteY7" fmla="*/ 461138 h 6858000"/>
              <a:gd name="connsiteX8" fmla="*/ 11648117 w 12191999"/>
              <a:gd name="connsiteY8" fmla="*/ 637365 h 6858000"/>
              <a:gd name="connsiteX9" fmla="*/ 11587057 w 12191999"/>
              <a:gd name="connsiteY9" fmla="*/ 461138 h 6858000"/>
              <a:gd name="connsiteX10" fmla="*/ 11549575 w 12191999"/>
              <a:gd name="connsiteY10" fmla="*/ 461138 h 6858000"/>
              <a:gd name="connsiteX11" fmla="*/ 11488515 w 12191999"/>
              <a:gd name="connsiteY11" fmla="*/ 637365 h 6858000"/>
              <a:gd name="connsiteX12" fmla="*/ 11449824 w 12191999"/>
              <a:gd name="connsiteY12" fmla="*/ 461138 h 6858000"/>
              <a:gd name="connsiteX13" fmla="*/ 11694365 w 12191999"/>
              <a:gd name="connsiteY13" fmla="*/ 361387 h 6858000"/>
              <a:gd name="connsiteX14" fmla="*/ 11694365 w 12191999"/>
              <a:gd name="connsiteY14" fmla="*/ 416703 h 6858000"/>
              <a:gd name="connsiteX15" fmla="*/ 11749077 w 12191999"/>
              <a:gd name="connsiteY15" fmla="*/ 416703 h 6858000"/>
              <a:gd name="connsiteX16" fmla="*/ 11749077 w 12191999"/>
              <a:gd name="connsiteY16" fmla="*/ 361387 h 6858000"/>
              <a:gd name="connsiteX17" fmla="*/ 0 w 12191999"/>
              <a:gd name="connsiteY17" fmla="*/ 0 h 6858000"/>
              <a:gd name="connsiteX18" fmla="*/ 12191999 w 12191999"/>
              <a:gd name="connsiteY18" fmla="*/ 0 h 6858000"/>
              <a:gd name="connsiteX19" fmla="*/ 12191999 w 12191999"/>
              <a:gd name="connsiteY19" fmla="*/ 6858000 h 6858000"/>
              <a:gd name="connsiteX20" fmla="*/ 0 w 1219199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8000">
                <a:moveTo>
                  <a:pt x="11390578" y="461138"/>
                </a:moveTo>
                <a:lnTo>
                  <a:pt x="11460404" y="722002"/>
                </a:lnTo>
                <a:lnTo>
                  <a:pt x="11506652" y="722002"/>
                </a:lnTo>
                <a:lnTo>
                  <a:pt x="11568316" y="546984"/>
                </a:lnTo>
                <a:lnTo>
                  <a:pt x="11629980" y="722002"/>
                </a:lnTo>
                <a:lnTo>
                  <a:pt x="11676833" y="722002"/>
                </a:lnTo>
                <a:lnTo>
                  <a:pt x="11746054" y="461138"/>
                </a:lnTo>
                <a:lnTo>
                  <a:pt x="11686808" y="461138"/>
                </a:lnTo>
                <a:lnTo>
                  <a:pt x="11648117" y="637365"/>
                </a:lnTo>
                <a:lnTo>
                  <a:pt x="11587057" y="461138"/>
                </a:lnTo>
                <a:lnTo>
                  <a:pt x="11549575" y="461138"/>
                </a:lnTo>
                <a:lnTo>
                  <a:pt x="11488515" y="637365"/>
                </a:lnTo>
                <a:lnTo>
                  <a:pt x="11449824" y="461138"/>
                </a:lnTo>
                <a:close/>
                <a:moveTo>
                  <a:pt x="11694365" y="361387"/>
                </a:moveTo>
                <a:lnTo>
                  <a:pt x="11694365" y="416703"/>
                </a:lnTo>
                <a:lnTo>
                  <a:pt x="11749077" y="416703"/>
                </a:lnTo>
                <a:lnTo>
                  <a:pt x="11749077" y="3613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72000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14F81DF-04A2-4FAA-85A8-AFFF6951F34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61150" y="1405647"/>
            <a:ext cx="9669700" cy="338554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46FC49-2D3E-45B0-912D-89A5848A18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261150" y="546781"/>
            <a:ext cx="9669700" cy="64633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7C37D-6370-4349-A8B6-60F1F6F4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41935007-7430-4A01-B126-BA52C7BEBAB9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FBB1E-0B19-4B45-AB89-F25E07DA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011D7-F4BB-4971-90ED-8D655E7F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7007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3">
            <a:extLst>
              <a:ext uri="{FF2B5EF4-FFF2-40B4-BE49-F238E27FC236}">
                <a16:creationId xmlns:a16="http://schemas.microsoft.com/office/drawing/2014/main" id="{07AE46DE-4CF4-4610-86D6-43AB670382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588" y="0"/>
            <a:ext cx="12188825" cy="6858001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83E84712-5ECD-4E59-8865-C29290B9C294}"/>
              </a:ext>
            </a:extLst>
          </p:cNvPr>
          <p:cNvSpPr>
            <a:spLocks/>
          </p:cNvSpPr>
          <p:nvPr/>
        </p:nvSpPr>
        <p:spPr bwMode="gray">
          <a:xfrm>
            <a:off x="423864" y="6151912"/>
            <a:ext cx="11768137" cy="706088"/>
          </a:xfrm>
          <a:custGeom>
            <a:avLst/>
            <a:gdLst>
              <a:gd name="connsiteX0" fmla="*/ 11768137 w 11768137"/>
              <a:gd name="connsiteY0" fmla="*/ 0 h 706088"/>
              <a:gd name="connsiteX1" fmla="*/ 11768137 w 11768137"/>
              <a:gd name="connsiteY1" fmla="*/ 706088 h 706088"/>
              <a:gd name="connsiteX2" fmla="*/ 0 w 11768137"/>
              <a:gd name="connsiteY2" fmla="*/ 706088 h 7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8137" h="706088">
                <a:moveTo>
                  <a:pt x="11768137" y="0"/>
                </a:moveTo>
                <a:lnTo>
                  <a:pt x="11768137" y="706088"/>
                </a:lnTo>
                <a:lnTo>
                  <a:pt x="0" y="7060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14F81DF-04A2-4FAA-85A8-AFFF6951F34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61150" y="3234447"/>
            <a:ext cx="9669700" cy="338554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46FC49-2D3E-45B0-912D-89A5848A18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261150" y="2375581"/>
            <a:ext cx="9669700" cy="64633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65D76-7F51-4B1F-B5DF-2CE0E1E8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>
            <a:noAutofit/>
          </a:bodyPr>
          <a:lstStyle/>
          <a:p>
            <a:fld id="{995963FD-5EBF-43B2-A9F9-0B79D26C7D12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23EAA-B9C0-4490-B069-5813B370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AA6A5-0352-4711-8399-2B4E1317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230790B5-EBD8-4D96-B0E3-97B5B6A132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869650" y="5613113"/>
            <a:ext cx="8452702" cy="31699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/>
            </a:lvl1pPr>
            <a:lvl2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2pPr>
            <a:lvl3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3pPr>
            <a:lvl4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4pPr>
            <a:lvl5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5pPr>
            <a:lvl6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6pPr>
            <a:lvl7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7pPr>
            <a:lvl8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8pPr>
            <a:lvl9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90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39F3-98D7-42B0-96B6-95709238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0CD4E-1D6F-4510-8F6B-3A9B636D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405C1-8603-4331-9134-A28473C26EBA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29B8F-5B46-4B48-AE5B-39EE5138F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FCC94-BED2-4569-9DE8-57B21BB0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2C1C1F-B977-4710-B5EA-C8977777CF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838200" y="1400175"/>
            <a:ext cx="1685925" cy="2028825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1707892-DD06-4607-A2EE-BC2F060D06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3575" y="1400175"/>
            <a:ext cx="1685925" cy="2028825"/>
          </a:xfr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/>
            </a:lvl1pPr>
            <a:lvl2pPr marL="0" indent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 sz="1600"/>
            </a:lvl2pPr>
            <a:lvl3pPr marL="0" indent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 sz="1600"/>
            </a:lvl3pPr>
            <a:lvl4pPr marL="0" indent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 sz="1600"/>
            </a:lvl4pPr>
            <a:lvl5pPr marL="0" indent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 sz="1600"/>
            </a:lvl5pPr>
            <a:lvl6pPr marL="0" indent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 sz="1600"/>
            </a:lvl6pPr>
            <a:lvl7pPr marL="0" indent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 sz="1600"/>
            </a:lvl7pPr>
            <a:lvl8pPr marL="0" indent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 sz="1600"/>
            </a:lvl8pPr>
            <a:lvl9pPr marL="0" indent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7C4830C-3F25-47A5-93D5-8D4F43064E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62062" y="3559175"/>
            <a:ext cx="1685925" cy="20288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7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F9A95C4-4760-4C50-9E1E-1330D0A9DE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587500" y="6416592"/>
            <a:ext cx="1685925" cy="202882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00"/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7E07139-0C2C-484A-9F6B-4C226E21D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838200" y="-1084221"/>
            <a:ext cx="1685925" cy="202882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FF5E498-C91A-49A2-92B5-08A4DCA4FF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74800" y="-1084221"/>
            <a:ext cx="1685925" cy="202882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/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900"/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900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900"/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900"/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900"/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900"/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900"/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990A43-D13A-4112-9951-D70B2041D9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900" y="2151063"/>
            <a:ext cx="2385060" cy="2827337"/>
          </a:xfrm>
        </p:spPr>
        <p:txBody>
          <a:bodyPr/>
          <a:lstStyle>
            <a:lvl1pPr>
              <a:lnSpc>
                <a:spcPct val="100000"/>
              </a:lnSpc>
              <a:defRPr sz="1400" b="1"/>
            </a:lvl1pPr>
            <a:lvl2pPr>
              <a:lnSpc>
                <a:spcPct val="100000"/>
              </a:lnSpc>
              <a:defRPr sz="900"/>
            </a:lvl2pPr>
            <a:lvl3pPr marL="180000">
              <a:lnSpc>
                <a:spcPct val="100000"/>
              </a:lnSpc>
              <a:defRPr sz="900"/>
            </a:lvl3pPr>
            <a:lvl4pPr marL="180000">
              <a:lnSpc>
                <a:spcPct val="100000"/>
              </a:lnSpc>
              <a:defRPr sz="900"/>
            </a:lvl4pPr>
            <a:lvl5pPr marL="180000">
              <a:lnSpc>
                <a:spcPct val="100000"/>
              </a:lnSpc>
              <a:defRPr sz="900"/>
            </a:lvl5pPr>
            <a:lvl6pPr marL="180000">
              <a:lnSpc>
                <a:spcPct val="100000"/>
              </a:lnSpc>
              <a:defRPr sz="900"/>
            </a:lvl6pPr>
            <a:lvl7pPr marL="180000">
              <a:lnSpc>
                <a:spcPct val="100000"/>
              </a:lnSpc>
              <a:defRPr sz="900"/>
            </a:lvl7pPr>
            <a:lvl8pPr marL="180000">
              <a:lnSpc>
                <a:spcPct val="100000"/>
              </a:lnSpc>
              <a:defRPr sz="900"/>
            </a:lvl8pPr>
            <a:lvl9pPr marL="180000">
              <a:lnSpc>
                <a:spcPct val="100000"/>
              </a:lnSpc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59D28A-55EC-4779-A006-7BE1E76729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41398" y="3559175"/>
            <a:ext cx="1685925" cy="202882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/>
            </a:lvl1pPr>
            <a:lvl2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600"/>
            </a:lvl2pPr>
            <a:lvl3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600"/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600"/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600"/>
            </a:lvl5pPr>
            <a:lvl6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600"/>
            </a:lvl6pPr>
            <a:lvl7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600"/>
            </a:lvl7pPr>
            <a:lvl8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600"/>
            </a:lvl8pPr>
            <a:lvl9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C77A379-0452-4CDB-98EA-0A165B0192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129135" y="3559175"/>
            <a:ext cx="1685925" cy="202882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/>
            </a:lvl1pPr>
            <a:lvl2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400"/>
            </a:lvl2pPr>
            <a:lvl3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400"/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400"/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400"/>
            </a:lvl5pPr>
            <a:lvl6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400"/>
            </a:lvl6pPr>
            <a:lvl7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400"/>
            </a:lvl7pPr>
            <a:lvl8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400"/>
            </a:lvl8pPr>
            <a:lvl9pPr marL="0" indent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5534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,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ctr" anchorCtr="0"/>
          <a:lstStyle>
            <a:lvl1pPr>
              <a:defRPr lang="en-US" dirty="0"/>
            </a:lvl1pPr>
          </a:lstStyle>
          <a:p>
            <a:pPr marL="0" lvl="0" indent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Font typeface="Arial" pitchFamily="34" charset="0"/>
            </a:pPr>
            <a:r>
              <a:rPr lang="en-US" dirty="0" smtClean="0"/>
              <a:t>CHAPTER TITLE</a:t>
            </a:r>
            <a:endParaRPr lang="en-US" dirty="0"/>
          </a:p>
        </p:txBody>
      </p:sp>
      <p:sp>
        <p:nvSpPr>
          <p:cNvPr id="4" name="wdSlideLib_SlideSubTitlePlaceholder"/>
          <p:cNvSpPr>
            <a:spLocks noGrp="1"/>
          </p:cNvSpPr>
          <p:nvPr>
            <p:ph type="subTitle" idx="1" hasCustomPrompt="1"/>
          </p:nvPr>
        </p:nvSpPr>
        <p:spPr>
          <a:xfrm>
            <a:off x="403199" y="764704"/>
            <a:ext cx="11376000" cy="6480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en-US" cap="all" baseline="0" dirty="0"/>
            </a:lvl1pPr>
          </a:lstStyle>
          <a:p>
            <a:pPr lvl="0"/>
            <a:r>
              <a:rPr lang="de-DE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347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ctr" anchorCtr="0"/>
          <a:lstStyle>
            <a:lvl1pPr>
              <a:defRPr lang="en-US" dirty="0"/>
            </a:lvl1pPr>
          </a:lstStyle>
          <a:p>
            <a:pPr marL="0" lvl="0" indent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Font typeface="Arial" pitchFamily="34" charset="0"/>
            </a:pPr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38758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52256B9-554E-4B5F-9773-4A9BCA53D646}"/>
              </a:ext>
            </a:extLst>
          </p:cNvPr>
          <p:cNvGrpSpPr/>
          <p:nvPr/>
        </p:nvGrpSpPr>
        <p:grpSpPr bwMode="gray">
          <a:xfrm>
            <a:off x="261938" y="-280529"/>
            <a:ext cx="11649075" cy="250364"/>
            <a:chOff x="261938" y="-280529"/>
            <a:chExt cx="11649075" cy="2503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EB8F559-61A9-4A6B-A01C-70D4395558C8}"/>
                </a:ext>
              </a:extLst>
            </p:cNvPr>
            <p:cNvGrpSpPr/>
            <p:nvPr/>
          </p:nvGrpSpPr>
          <p:grpSpPr bwMode="gray">
            <a:xfrm>
              <a:off x="261938" y="-280529"/>
              <a:ext cx="11649075" cy="123111"/>
              <a:chOff x="261938" y="-280529"/>
              <a:chExt cx="11649075" cy="12311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5766F6-A226-4605-910C-AD14D128640A}"/>
                  </a:ext>
                </a:extLst>
              </p:cNvPr>
              <p:cNvSpPr txBox="1"/>
              <p:nvPr/>
            </p:nvSpPr>
            <p:spPr bwMode="gray">
              <a:xfrm>
                <a:off x="5976940" y="-280529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0,0</a:t>
                </a:r>
                <a:endParaRPr lang="en-US" sz="8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54219D-1576-48D4-8A0C-C6FD529DF775}"/>
                  </a:ext>
                </a:extLst>
              </p:cNvPr>
              <p:cNvSpPr txBox="1"/>
              <p:nvPr/>
            </p:nvSpPr>
            <p:spPr bwMode="gray">
              <a:xfrm>
                <a:off x="6337303" y="-280529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1,0</a:t>
                </a:r>
                <a:endParaRPr lang="en-US" sz="8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449C7F0-3272-43D0-B3DD-C1401B339C9D}"/>
                  </a:ext>
                </a:extLst>
              </p:cNvPr>
              <p:cNvSpPr txBox="1"/>
              <p:nvPr/>
            </p:nvSpPr>
            <p:spPr bwMode="gray">
              <a:xfrm>
                <a:off x="5616577" y="-280529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1,0</a:t>
                </a:r>
                <a:endParaRPr lang="en-US" sz="8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A1B925E-88A0-4C83-8123-9D8AE4634729}"/>
                  </a:ext>
                </a:extLst>
              </p:cNvPr>
              <p:cNvSpPr txBox="1"/>
              <p:nvPr/>
            </p:nvSpPr>
            <p:spPr bwMode="gray">
              <a:xfrm>
                <a:off x="11587163" y="-280529"/>
                <a:ext cx="32385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15,70</a:t>
                </a:r>
                <a:endParaRPr lang="en-US" sz="8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480D23-B0F9-40FB-AC3A-3431D8F53C2B}"/>
                  </a:ext>
                </a:extLst>
              </p:cNvPr>
              <p:cNvSpPr txBox="1"/>
              <p:nvPr/>
            </p:nvSpPr>
            <p:spPr bwMode="gray">
              <a:xfrm>
                <a:off x="261938" y="-280529"/>
                <a:ext cx="32385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15,75</a:t>
                </a:r>
                <a:endParaRPr lang="en-US" sz="8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4070F0-0766-418F-9DA7-533397D7B119}"/>
                </a:ext>
              </a:extLst>
            </p:cNvPr>
            <p:cNvGrpSpPr/>
            <p:nvPr/>
          </p:nvGrpSpPr>
          <p:grpSpPr bwMode="gray">
            <a:xfrm>
              <a:off x="423862" y="-135733"/>
              <a:ext cx="11326019" cy="105568"/>
              <a:chOff x="423862" y="-634181"/>
              <a:chExt cx="11326019" cy="77724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7407D79-AE57-46EF-9C67-5A74FCD7EC0F}"/>
                  </a:ext>
                </a:extLst>
              </p:cNvPr>
              <p:cNvCxnSpPr/>
              <p:nvPr/>
            </p:nvCxnSpPr>
            <p:spPr bwMode="gray">
              <a:xfrm>
                <a:off x="423862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4260BF4-8AFB-4ADD-A889-416BE1C4D155}"/>
                  </a:ext>
                </a:extLst>
              </p:cNvPr>
              <p:cNvCxnSpPr/>
              <p:nvPr/>
            </p:nvCxnSpPr>
            <p:spPr bwMode="gray">
              <a:xfrm>
                <a:off x="6096487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5B11D6F-B765-4E49-8197-8B1977A4E015}"/>
                  </a:ext>
                </a:extLst>
              </p:cNvPr>
              <p:cNvCxnSpPr/>
              <p:nvPr/>
            </p:nvCxnSpPr>
            <p:spPr bwMode="gray">
              <a:xfrm>
                <a:off x="6456363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D03E60B-8B9C-4005-98DC-CC401F99C690}"/>
                  </a:ext>
                </a:extLst>
              </p:cNvPr>
              <p:cNvCxnSpPr/>
              <p:nvPr/>
            </p:nvCxnSpPr>
            <p:spPr bwMode="gray">
              <a:xfrm>
                <a:off x="11749881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967B78D-553F-4D61-9B7B-412A26704C3C}"/>
                  </a:ext>
                </a:extLst>
              </p:cNvPr>
              <p:cNvCxnSpPr/>
              <p:nvPr/>
            </p:nvCxnSpPr>
            <p:spPr bwMode="gray">
              <a:xfrm>
                <a:off x="5737225" y="-634181"/>
                <a:ext cx="0" cy="777240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9F0B82-89C6-48DD-A0E0-D79E865ABE84}"/>
              </a:ext>
            </a:extLst>
          </p:cNvPr>
          <p:cNvGrpSpPr/>
          <p:nvPr/>
        </p:nvGrpSpPr>
        <p:grpSpPr bwMode="gray">
          <a:xfrm>
            <a:off x="-269074" y="2032003"/>
            <a:ext cx="240500" cy="4648196"/>
            <a:chOff x="-269074" y="2032003"/>
            <a:chExt cx="240500" cy="46481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1C66C2-5FCF-4534-AE68-8955139B89E7}"/>
                </a:ext>
              </a:extLst>
            </p:cNvPr>
            <p:cNvGrpSpPr/>
            <p:nvPr/>
          </p:nvGrpSpPr>
          <p:grpSpPr bwMode="gray">
            <a:xfrm>
              <a:off x="-269074" y="2032003"/>
              <a:ext cx="123111" cy="4648196"/>
              <a:chOff x="-269074" y="2032003"/>
              <a:chExt cx="123111" cy="464819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CCE7308-5042-47AC-B73D-781C013A9575}"/>
                  </a:ext>
                </a:extLst>
              </p:cNvPr>
              <p:cNvSpPr txBox="1"/>
              <p:nvPr/>
            </p:nvSpPr>
            <p:spPr bwMode="gray">
              <a:xfrm rot="16200000">
                <a:off x="-326578" y="3367446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0,0</a:t>
                </a:r>
                <a:endParaRPr lang="en-US" sz="8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8DFEC3A-2E9D-47B6-AF9D-710428D946ED}"/>
                  </a:ext>
                </a:extLst>
              </p:cNvPr>
              <p:cNvSpPr txBox="1"/>
              <p:nvPr/>
            </p:nvSpPr>
            <p:spPr bwMode="gray">
              <a:xfrm rot="16200000">
                <a:off x="-326578" y="2089507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3,55</a:t>
                </a:r>
                <a:endParaRPr lang="en-US" sz="8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B2EAEA-5648-409E-BB52-7AC889436480}"/>
                  </a:ext>
                </a:extLst>
              </p:cNvPr>
              <p:cNvSpPr txBox="1"/>
              <p:nvPr/>
            </p:nvSpPr>
            <p:spPr bwMode="gray">
              <a:xfrm rot="16200000">
                <a:off x="-326578" y="5870933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6,95</a:t>
                </a:r>
                <a:endParaRPr lang="en-US" sz="8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629AEAD-8FB4-4439-AF87-5DD8CC2EBD3C}"/>
                  </a:ext>
                </a:extLst>
              </p:cNvPr>
              <p:cNvSpPr txBox="1"/>
              <p:nvPr/>
            </p:nvSpPr>
            <p:spPr bwMode="gray">
              <a:xfrm rot="16200000">
                <a:off x="-326578" y="6499583"/>
                <a:ext cx="23812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8,70</a:t>
                </a:r>
                <a:endParaRPr lang="en-US" sz="8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C24115-BEB0-4C20-8FCB-DBC2FF1ACDB5}"/>
                </a:ext>
              </a:extLst>
            </p:cNvPr>
            <p:cNvGrpSpPr/>
            <p:nvPr/>
          </p:nvGrpSpPr>
          <p:grpSpPr bwMode="gray">
            <a:xfrm>
              <a:off x="-130968" y="2151062"/>
              <a:ext cx="102394" cy="4410472"/>
              <a:chOff x="-324465" y="2151062"/>
              <a:chExt cx="12795764" cy="441047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95C5D7B-0463-4DD9-83D5-039F53BE68C6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-324465" y="2151062"/>
                <a:ext cx="12795764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B26A14-16BD-4E71-9EEA-27EB4178367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-324465" y="5930900"/>
                <a:ext cx="12795764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A0243B1-036E-463E-A2E4-66FDC43F3E8F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-324465" y="6561534"/>
                <a:ext cx="12795764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39948E0-A9FE-4DD6-A28B-3C3C2FB4F157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-324465" y="3429000"/>
                <a:ext cx="12795764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59A86154-7AFB-4925-ABE7-798358A19D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2576428" y="0"/>
            <a:ext cx="9615573" cy="6467048"/>
          </a:xfrm>
          <a:custGeom>
            <a:avLst/>
            <a:gdLst>
              <a:gd name="connsiteX0" fmla="*/ 0 w 9615573"/>
              <a:gd name="connsiteY0" fmla="*/ 0 h 6467048"/>
              <a:gd name="connsiteX1" fmla="*/ 9615573 w 9615573"/>
              <a:gd name="connsiteY1" fmla="*/ 0 h 6467048"/>
              <a:gd name="connsiteX2" fmla="*/ 9615573 w 9615573"/>
              <a:gd name="connsiteY2" fmla="*/ 3828823 h 6467048"/>
              <a:gd name="connsiteX3" fmla="*/ 7267515 w 9615573"/>
              <a:gd name="connsiteY3" fmla="*/ 6184118 h 6467048"/>
              <a:gd name="connsiteX4" fmla="*/ 5906466 w 9615573"/>
              <a:gd name="connsiteY4" fmla="*/ 6186213 h 6467048"/>
              <a:gd name="connsiteX5" fmla="*/ 276263 w 9615573"/>
              <a:gd name="connsiteY5" fmla="*/ 573309 h 6467048"/>
              <a:gd name="connsiteX6" fmla="*/ 11233 w 9615573"/>
              <a:gd name="connsiteY6" fmla="*/ 77005 h 646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15573" h="6467048">
                <a:moveTo>
                  <a:pt x="0" y="0"/>
                </a:moveTo>
                <a:lnTo>
                  <a:pt x="9615573" y="0"/>
                </a:lnTo>
                <a:lnTo>
                  <a:pt x="9615573" y="3828823"/>
                </a:lnTo>
                <a:lnTo>
                  <a:pt x="7267515" y="6184118"/>
                </a:lnTo>
                <a:cubicBezTo>
                  <a:pt x="6892251" y="6560540"/>
                  <a:pt x="6282888" y="6561477"/>
                  <a:pt x="5906466" y="6186213"/>
                </a:cubicBezTo>
                <a:lnTo>
                  <a:pt x="276263" y="573309"/>
                </a:lnTo>
                <a:cubicBezTo>
                  <a:pt x="135105" y="432585"/>
                  <a:pt x="46749" y="258941"/>
                  <a:pt x="11233" y="77005"/>
                </a:cubicBezTo>
                <a:close/>
              </a:path>
            </a:pathLst>
          </a:custGeom>
        </p:spPr>
        <p:txBody>
          <a:bodyPr wrap="square" lIns="0" tIns="0" rIns="0" bIns="720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B48E-76D1-48F6-80ED-027A8BD6F48F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92912" y="3508374"/>
            <a:ext cx="5343519" cy="1056663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849E4-5BAA-4B1E-AC76-D8178DEA1C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14340" y="4871229"/>
            <a:ext cx="5322091" cy="23081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37A63-1B83-476C-8704-BFD8BC25AE6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>
            <a:noAutofit/>
          </a:bodyPr>
          <a:lstStyle/>
          <a:p>
            <a:fld id="{3095F157-E1A6-47C4-84A2-4199A1B8ECB1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222E4D-7DE3-4F10-817C-303FDDE515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824F2E-6F9A-42A0-BF12-832D57935E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>
            <a:noAutofit/>
          </a:bodyPr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0BBBEB-2AD2-4F62-8AF4-DD1C627FB545}"/>
              </a:ext>
            </a:extLst>
          </p:cNvPr>
          <p:cNvGrpSpPr/>
          <p:nvPr/>
        </p:nvGrpSpPr>
        <p:grpSpPr bwMode="gray">
          <a:xfrm>
            <a:off x="426245" y="754252"/>
            <a:ext cx="1399682" cy="271633"/>
            <a:chOff x="866775" y="1328738"/>
            <a:chExt cx="1873251" cy="363537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D7C3599E-6BA3-4E2B-A9EA-745B7AC3D8F0}"/>
                </a:ext>
              </a:extLst>
            </p:cNvPr>
            <p:cNvSpPr>
              <a:spLocks/>
            </p:cNvSpPr>
            <p:nvPr/>
          </p:nvSpPr>
          <p:spPr bwMode="gray">
            <a:xfrm>
              <a:off x="866775" y="1425575"/>
              <a:ext cx="347663" cy="260350"/>
            </a:xfrm>
            <a:custGeom>
              <a:avLst/>
              <a:gdLst>
                <a:gd name="T0" fmla="*/ 182 w 219"/>
                <a:gd name="T1" fmla="*/ 0 h 164"/>
                <a:gd name="T2" fmla="*/ 159 w 219"/>
                <a:gd name="T3" fmla="*/ 109 h 164"/>
                <a:gd name="T4" fmla="*/ 122 w 219"/>
                <a:gd name="T5" fmla="*/ 0 h 164"/>
                <a:gd name="T6" fmla="*/ 95 w 219"/>
                <a:gd name="T7" fmla="*/ 0 h 164"/>
                <a:gd name="T8" fmla="*/ 60 w 219"/>
                <a:gd name="T9" fmla="*/ 109 h 164"/>
                <a:gd name="T10" fmla="*/ 35 w 219"/>
                <a:gd name="T11" fmla="*/ 0 h 164"/>
                <a:gd name="T12" fmla="*/ 0 w 219"/>
                <a:gd name="T13" fmla="*/ 0 h 164"/>
                <a:gd name="T14" fmla="*/ 41 w 219"/>
                <a:gd name="T15" fmla="*/ 164 h 164"/>
                <a:gd name="T16" fmla="*/ 70 w 219"/>
                <a:gd name="T17" fmla="*/ 164 h 164"/>
                <a:gd name="T18" fmla="*/ 109 w 219"/>
                <a:gd name="T19" fmla="*/ 57 h 164"/>
                <a:gd name="T20" fmla="*/ 146 w 219"/>
                <a:gd name="T21" fmla="*/ 164 h 164"/>
                <a:gd name="T22" fmla="*/ 175 w 219"/>
                <a:gd name="T23" fmla="*/ 164 h 164"/>
                <a:gd name="T24" fmla="*/ 219 w 219"/>
                <a:gd name="T25" fmla="*/ 0 h 164"/>
                <a:gd name="T26" fmla="*/ 182 w 219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64">
                  <a:moveTo>
                    <a:pt x="182" y="0"/>
                  </a:moveTo>
                  <a:lnTo>
                    <a:pt x="159" y="109"/>
                  </a:lnTo>
                  <a:lnTo>
                    <a:pt x="122" y="0"/>
                  </a:lnTo>
                  <a:lnTo>
                    <a:pt x="95" y="0"/>
                  </a:lnTo>
                  <a:lnTo>
                    <a:pt x="60" y="109"/>
                  </a:lnTo>
                  <a:lnTo>
                    <a:pt x="35" y="0"/>
                  </a:lnTo>
                  <a:lnTo>
                    <a:pt x="0" y="0"/>
                  </a:lnTo>
                  <a:lnTo>
                    <a:pt x="41" y="164"/>
                  </a:lnTo>
                  <a:lnTo>
                    <a:pt x="70" y="164"/>
                  </a:lnTo>
                  <a:lnTo>
                    <a:pt x="109" y="57"/>
                  </a:lnTo>
                  <a:lnTo>
                    <a:pt x="146" y="164"/>
                  </a:lnTo>
                  <a:lnTo>
                    <a:pt x="175" y="164"/>
                  </a:lnTo>
                  <a:lnTo>
                    <a:pt x="219" y="0"/>
                  </a:lnTo>
                  <a:lnTo>
                    <a:pt x="1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2C5A3CB-70F8-42C8-B881-6B0013CCEC9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52538" y="1328738"/>
              <a:ext cx="55563" cy="357187"/>
            </a:xfrm>
            <a:custGeom>
              <a:avLst/>
              <a:gdLst>
                <a:gd name="T0" fmla="*/ 0 w 35"/>
                <a:gd name="T1" fmla="*/ 225 h 225"/>
                <a:gd name="T2" fmla="*/ 35 w 35"/>
                <a:gd name="T3" fmla="*/ 225 h 225"/>
                <a:gd name="T4" fmla="*/ 35 w 35"/>
                <a:gd name="T5" fmla="*/ 61 h 225"/>
                <a:gd name="T6" fmla="*/ 0 w 35"/>
                <a:gd name="T7" fmla="*/ 61 h 225"/>
                <a:gd name="T8" fmla="*/ 0 w 35"/>
                <a:gd name="T9" fmla="*/ 225 h 225"/>
                <a:gd name="T10" fmla="*/ 0 w 35"/>
                <a:gd name="T11" fmla="*/ 34 h 225"/>
                <a:gd name="T12" fmla="*/ 35 w 35"/>
                <a:gd name="T13" fmla="*/ 34 h 225"/>
                <a:gd name="T14" fmla="*/ 35 w 35"/>
                <a:gd name="T15" fmla="*/ 0 h 225"/>
                <a:gd name="T16" fmla="*/ 0 w 35"/>
                <a:gd name="T17" fmla="*/ 0 h 225"/>
                <a:gd name="T18" fmla="*/ 0 w 35"/>
                <a:gd name="T19" fmla="*/ 3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25">
                  <a:moveTo>
                    <a:pt x="0" y="225"/>
                  </a:moveTo>
                  <a:lnTo>
                    <a:pt x="35" y="225"/>
                  </a:lnTo>
                  <a:lnTo>
                    <a:pt x="35" y="61"/>
                  </a:lnTo>
                  <a:lnTo>
                    <a:pt x="0" y="61"/>
                  </a:lnTo>
                  <a:lnTo>
                    <a:pt x="0" y="225"/>
                  </a:lnTo>
                  <a:close/>
                  <a:moveTo>
                    <a:pt x="0" y="34"/>
                  </a:moveTo>
                  <a:lnTo>
                    <a:pt x="35" y="3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5817DE5F-E571-473D-93A0-927AB55C0A7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522413" y="1422400"/>
              <a:ext cx="244475" cy="266700"/>
            </a:xfrm>
            <a:custGeom>
              <a:avLst/>
              <a:gdLst>
                <a:gd name="T0" fmla="*/ 17 w 75"/>
                <a:gd name="T1" fmla="*/ 34 h 80"/>
                <a:gd name="T2" fmla="*/ 59 w 75"/>
                <a:gd name="T3" fmla="*/ 34 h 80"/>
                <a:gd name="T4" fmla="*/ 38 w 75"/>
                <a:gd name="T5" fmla="*/ 14 h 80"/>
                <a:gd name="T6" fmla="*/ 17 w 75"/>
                <a:gd name="T7" fmla="*/ 34 h 80"/>
                <a:gd name="T8" fmla="*/ 40 w 75"/>
                <a:gd name="T9" fmla="*/ 80 h 80"/>
                <a:gd name="T10" fmla="*/ 0 w 75"/>
                <a:gd name="T11" fmla="*/ 41 h 80"/>
                <a:gd name="T12" fmla="*/ 38 w 75"/>
                <a:gd name="T13" fmla="*/ 0 h 80"/>
                <a:gd name="T14" fmla="*/ 75 w 75"/>
                <a:gd name="T15" fmla="*/ 40 h 80"/>
                <a:gd name="T16" fmla="*/ 75 w 75"/>
                <a:gd name="T17" fmla="*/ 45 h 80"/>
                <a:gd name="T18" fmla="*/ 17 w 75"/>
                <a:gd name="T19" fmla="*/ 45 h 80"/>
                <a:gd name="T20" fmla="*/ 42 w 75"/>
                <a:gd name="T21" fmla="*/ 67 h 80"/>
                <a:gd name="T22" fmla="*/ 65 w 75"/>
                <a:gd name="T23" fmla="*/ 60 h 80"/>
                <a:gd name="T24" fmla="*/ 71 w 75"/>
                <a:gd name="T25" fmla="*/ 72 h 80"/>
                <a:gd name="T26" fmla="*/ 40 w 75"/>
                <a:gd name="T2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80">
                  <a:moveTo>
                    <a:pt x="17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25"/>
                    <a:pt x="54" y="14"/>
                    <a:pt x="38" y="14"/>
                  </a:cubicBezTo>
                  <a:cubicBezTo>
                    <a:pt x="25" y="14"/>
                    <a:pt x="19" y="22"/>
                    <a:pt x="17" y="34"/>
                  </a:cubicBezTo>
                  <a:moveTo>
                    <a:pt x="40" y="80"/>
                  </a:moveTo>
                  <a:cubicBezTo>
                    <a:pt x="16" y="80"/>
                    <a:pt x="0" y="64"/>
                    <a:pt x="0" y="41"/>
                  </a:cubicBezTo>
                  <a:cubicBezTo>
                    <a:pt x="0" y="14"/>
                    <a:pt x="18" y="0"/>
                    <a:pt x="38" y="0"/>
                  </a:cubicBezTo>
                  <a:cubicBezTo>
                    <a:pt x="62" y="0"/>
                    <a:pt x="75" y="17"/>
                    <a:pt x="75" y="4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58"/>
                    <a:pt x="26" y="67"/>
                    <a:pt x="42" y="67"/>
                  </a:cubicBezTo>
                  <a:cubicBezTo>
                    <a:pt x="51" y="67"/>
                    <a:pt x="59" y="64"/>
                    <a:pt x="65" y="60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64" y="76"/>
                    <a:pt x="52" y="80"/>
                    <a:pt x="40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CFD8E79-F1C1-433B-99B1-8F7CBA59E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797050" y="1422400"/>
              <a:ext cx="206375" cy="269875"/>
            </a:xfrm>
            <a:custGeom>
              <a:avLst/>
              <a:gdLst>
                <a:gd name="T0" fmla="*/ 38 w 63"/>
                <a:gd name="T1" fmla="*/ 81 h 81"/>
                <a:gd name="T2" fmla="*/ 0 w 63"/>
                <a:gd name="T3" fmla="*/ 41 h 81"/>
                <a:gd name="T4" fmla="*/ 41 w 63"/>
                <a:gd name="T5" fmla="*/ 0 h 81"/>
                <a:gd name="T6" fmla="*/ 62 w 63"/>
                <a:gd name="T7" fmla="*/ 6 h 81"/>
                <a:gd name="T8" fmla="*/ 58 w 63"/>
                <a:gd name="T9" fmla="*/ 20 h 81"/>
                <a:gd name="T10" fmla="*/ 41 w 63"/>
                <a:gd name="T11" fmla="*/ 15 h 81"/>
                <a:gd name="T12" fmla="*/ 18 w 63"/>
                <a:gd name="T13" fmla="*/ 40 h 81"/>
                <a:gd name="T14" fmla="*/ 42 w 63"/>
                <a:gd name="T15" fmla="*/ 67 h 81"/>
                <a:gd name="T16" fmla="*/ 58 w 63"/>
                <a:gd name="T17" fmla="*/ 61 h 81"/>
                <a:gd name="T18" fmla="*/ 63 w 63"/>
                <a:gd name="T19" fmla="*/ 75 h 81"/>
                <a:gd name="T20" fmla="*/ 38 w 63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1">
                  <a:moveTo>
                    <a:pt x="38" y="81"/>
                  </a:moveTo>
                  <a:cubicBezTo>
                    <a:pt x="15" y="81"/>
                    <a:pt x="0" y="63"/>
                    <a:pt x="0" y="41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48" y="0"/>
                    <a:pt x="57" y="2"/>
                    <a:pt x="62" y="6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4" y="17"/>
                    <a:pt x="48" y="15"/>
                    <a:pt x="41" y="15"/>
                  </a:cubicBezTo>
                  <a:cubicBezTo>
                    <a:pt x="27" y="15"/>
                    <a:pt x="18" y="24"/>
                    <a:pt x="18" y="40"/>
                  </a:cubicBezTo>
                  <a:cubicBezTo>
                    <a:pt x="18" y="54"/>
                    <a:pt x="25" y="67"/>
                    <a:pt x="42" y="67"/>
                  </a:cubicBezTo>
                  <a:cubicBezTo>
                    <a:pt x="50" y="67"/>
                    <a:pt x="54" y="64"/>
                    <a:pt x="58" y="61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57" y="78"/>
                    <a:pt x="47" y="81"/>
                    <a:pt x="38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24D5B8-472B-4A8C-8C05-6D389E9B56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16125" y="1422400"/>
              <a:ext cx="255588" cy="266700"/>
            </a:xfrm>
            <a:custGeom>
              <a:avLst/>
              <a:gdLst>
                <a:gd name="T0" fmla="*/ 17 w 78"/>
                <a:gd name="T1" fmla="*/ 40 h 80"/>
                <a:gd name="T2" fmla="*/ 41 w 78"/>
                <a:gd name="T3" fmla="*/ 67 h 80"/>
                <a:gd name="T4" fmla="*/ 63 w 78"/>
                <a:gd name="T5" fmla="*/ 40 h 80"/>
                <a:gd name="T6" fmla="*/ 40 w 78"/>
                <a:gd name="T7" fmla="*/ 14 h 80"/>
                <a:gd name="T8" fmla="*/ 17 w 78"/>
                <a:gd name="T9" fmla="*/ 40 h 80"/>
                <a:gd name="T10" fmla="*/ 78 w 78"/>
                <a:gd name="T11" fmla="*/ 1 h 80"/>
                <a:gd name="T12" fmla="*/ 78 w 78"/>
                <a:gd name="T13" fmla="*/ 79 h 80"/>
                <a:gd name="T14" fmla="*/ 62 w 78"/>
                <a:gd name="T15" fmla="*/ 79 h 80"/>
                <a:gd name="T16" fmla="*/ 62 w 78"/>
                <a:gd name="T17" fmla="*/ 73 h 80"/>
                <a:gd name="T18" fmla="*/ 37 w 78"/>
                <a:gd name="T19" fmla="*/ 80 h 80"/>
                <a:gd name="T20" fmla="*/ 0 w 78"/>
                <a:gd name="T21" fmla="*/ 40 h 80"/>
                <a:gd name="T22" fmla="*/ 40 w 78"/>
                <a:gd name="T23" fmla="*/ 0 h 80"/>
                <a:gd name="T24" fmla="*/ 62 w 78"/>
                <a:gd name="T25" fmla="*/ 7 h 80"/>
                <a:gd name="T26" fmla="*/ 62 w 78"/>
                <a:gd name="T27" fmla="*/ 1 h 80"/>
                <a:gd name="T28" fmla="*/ 78 w 78"/>
                <a:gd name="T29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0">
                  <a:moveTo>
                    <a:pt x="17" y="40"/>
                  </a:moveTo>
                  <a:cubicBezTo>
                    <a:pt x="17" y="56"/>
                    <a:pt x="26" y="67"/>
                    <a:pt x="41" y="67"/>
                  </a:cubicBezTo>
                  <a:cubicBezTo>
                    <a:pt x="55" y="67"/>
                    <a:pt x="63" y="56"/>
                    <a:pt x="63" y="40"/>
                  </a:cubicBezTo>
                  <a:cubicBezTo>
                    <a:pt x="63" y="24"/>
                    <a:pt x="54" y="14"/>
                    <a:pt x="40" y="14"/>
                  </a:cubicBezTo>
                  <a:cubicBezTo>
                    <a:pt x="26" y="14"/>
                    <a:pt x="17" y="25"/>
                    <a:pt x="17" y="40"/>
                  </a:cubicBezTo>
                  <a:moveTo>
                    <a:pt x="78" y="1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5" y="78"/>
                    <a:pt x="46" y="80"/>
                    <a:pt x="37" y="80"/>
                  </a:cubicBezTo>
                  <a:cubicBezTo>
                    <a:pt x="16" y="80"/>
                    <a:pt x="0" y="65"/>
                    <a:pt x="0" y="40"/>
                  </a:cubicBezTo>
                  <a:cubicBezTo>
                    <a:pt x="0" y="13"/>
                    <a:pt x="21" y="0"/>
                    <a:pt x="40" y="0"/>
                  </a:cubicBezTo>
                  <a:cubicBezTo>
                    <a:pt x="49" y="0"/>
                    <a:pt x="56" y="3"/>
                    <a:pt x="62" y="7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7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8110F223-49A7-4A77-A11A-819705DF12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4438" y="1328738"/>
              <a:ext cx="255588" cy="363537"/>
            </a:xfrm>
            <a:custGeom>
              <a:avLst/>
              <a:gdLst>
                <a:gd name="T0" fmla="*/ 18 w 78"/>
                <a:gd name="T1" fmla="*/ 69 h 109"/>
                <a:gd name="T2" fmla="*/ 41 w 78"/>
                <a:gd name="T3" fmla="*/ 95 h 109"/>
                <a:gd name="T4" fmla="*/ 63 w 78"/>
                <a:gd name="T5" fmla="*/ 69 h 109"/>
                <a:gd name="T6" fmla="*/ 40 w 78"/>
                <a:gd name="T7" fmla="*/ 42 h 109"/>
                <a:gd name="T8" fmla="*/ 18 w 78"/>
                <a:gd name="T9" fmla="*/ 69 h 109"/>
                <a:gd name="T10" fmla="*/ 78 w 78"/>
                <a:gd name="T11" fmla="*/ 0 h 109"/>
                <a:gd name="T12" fmla="*/ 78 w 78"/>
                <a:gd name="T13" fmla="*/ 107 h 109"/>
                <a:gd name="T14" fmla="*/ 62 w 78"/>
                <a:gd name="T15" fmla="*/ 107 h 109"/>
                <a:gd name="T16" fmla="*/ 62 w 78"/>
                <a:gd name="T17" fmla="*/ 101 h 109"/>
                <a:gd name="T18" fmla="*/ 38 w 78"/>
                <a:gd name="T19" fmla="*/ 109 h 109"/>
                <a:gd name="T20" fmla="*/ 0 w 78"/>
                <a:gd name="T21" fmla="*/ 69 h 109"/>
                <a:gd name="T22" fmla="*/ 40 w 78"/>
                <a:gd name="T23" fmla="*/ 28 h 109"/>
                <a:gd name="T24" fmla="*/ 62 w 78"/>
                <a:gd name="T25" fmla="*/ 35 h 109"/>
                <a:gd name="T26" fmla="*/ 62 w 78"/>
                <a:gd name="T27" fmla="*/ 0 h 109"/>
                <a:gd name="T28" fmla="*/ 78 w 78"/>
                <a:gd name="T2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09">
                  <a:moveTo>
                    <a:pt x="18" y="69"/>
                  </a:moveTo>
                  <a:cubicBezTo>
                    <a:pt x="18" y="84"/>
                    <a:pt x="26" y="95"/>
                    <a:pt x="41" y="95"/>
                  </a:cubicBezTo>
                  <a:cubicBezTo>
                    <a:pt x="55" y="95"/>
                    <a:pt x="63" y="84"/>
                    <a:pt x="63" y="69"/>
                  </a:cubicBezTo>
                  <a:cubicBezTo>
                    <a:pt x="63" y="53"/>
                    <a:pt x="54" y="42"/>
                    <a:pt x="40" y="42"/>
                  </a:cubicBezTo>
                  <a:cubicBezTo>
                    <a:pt x="27" y="42"/>
                    <a:pt x="18" y="53"/>
                    <a:pt x="18" y="69"/>
                  </a:cubicBezTo>
                  <a:moveTo>
                    <a:pt x="78" y="0"/>
                  </a:moveTo>
                  <a:cubicBezTo>
                    <a:pt x="78" y="107"/>
                    <a:pt x="78" y="107"/>
                    <a:pt x="78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55" y="106"/>
                    <a:pt x="47" y="109"/>
                    <a:pt x="38" y="109"/>
                  </a:cubicBezTo>
                  <a:cubicBezTo>
                    <a:pt x="16" y="109"/>
                    <a:pt x="0" y="93"/>
                    <a:pt x="0" y="69"/>
                  </a:cubicBezTo>
                  <a:cubicBezTo>
                    <a:pt x="0" y="42"/>
                    <a:pt x="21" y="28"/>
                    <a:pt x="40" y="28"/>
                  </a:cubicBezTo>
                  <a:cubicBezTo>
                    <a:pt x="49" y="28"/>
                    <a:pt x="56" y="31"/>
                    <a:pt x="62" y="35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4B6988F2-1554-4A4A-ADD5-E97A9101F9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333625" y="1422400"/>
              <a:ext cx="150813" cy="263525"/>
            </a:xfrm>
            <a:custGeom>
              <a:avLst/>
              <a:gdLst>
                <a:gd name="T0" fmla="*/ 33 w 46"/>
                <a:gd name="T1" fmla="*/ 0 h 79"/>
                <a:gd name="T2" fmla="*/ 33 w 46"/>
                <a:gd name="T3" fmla="*/ 0 h 79"/>
                <a:gd name="T4" fmla="*/ 33 w 46"/>
                <a:gd name="T5" fmla="*/ 0 h 79"/>
                <a:gd name="T6" fmla="*/ 33 w 46"/>
                <a:gd name="T7" fmla="*/ 0 h 79"/>
                <a:gd name="T8" fmla="*/ 16 w 46"/>
                <a:gd name="T9" fmla="*/ 8 h 79"/>
                <a:gd name="T10" fmla="*/ 16 w 46"/>
                <a:gd name="T11" fmla="*/ 1 h 79"/>
                <a:gd name="T12" fmla="*/ 0 w 46"/>
                <a:gd name="T13" fmla="*/ 1 h 79"/>
                <a:gd name="T14" fmla="*/ 0 w 46"/>
                <a:gd name="T15" fmla="*/ 79 h 79"/>
                <a:gd name="T16" fmla="*/ 16 w 46"/>
                <a:gd name="T17" fmla="*/ 79 h 79"/>
                <a:gd name="T18" fmla="*/ 16 w 46"/>
                <a:gd name="T19" fmla="*/ 36 h 79"/>
                <a:gd name="T20" fmla="*/ 33 w 46"/>
                <a:gd name="T21" fmla="*/ 16 h 79"/>
                <a:gd name="T22" fmla="*/ 40 w 46"/>
                <a:gd name="T23" fmla="*/ 17 h 79"/>
                <a:gd name="T24" fmla="*/ 46 w 46"/>
                <a:gd name="T25" fmla="*/ 3 h 79"/>
                <a:gd name="T26" fmla="*/ 33 w 46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9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21" y="0"/>
                    <a:pt x="16" y="8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24"/>
                    <a:pt x="24" y="16"/>
                    <a:pt x="33" y="16"/>
                  </a:cubicBezTo>
                  <a:cubicBezTo>
                    <a:pt x="36" y="16"/>
                    <a:pt x="38" y="16"/>
                    <a:pt x="40" y="17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3" y="1"/>
                    <a:pt x="37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046E8859-E6A5-43EB-99E7-A10A44B017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8425" y="1422400"/>
              <a:ext cx="150813" cy="263525"/>
            </a:xfrm>
            <a:custGeom>
              <a:avLst/>
              <a:gdLst>
                <a:gd name="T0" fmla="*/ 34 w 46"/>
                <a:gd name="T1" fmla="*/ 0 h 79"/>
                <a:gd name="T2" fmla="*/ 34 w 46"/>
                <a:gd name="T3" fmla="*/ 0 h 79"/>
                <a:gd name="T4" fmla="*/ 34 w 46"/>
                <a:gd name="T5" fmla="*/ 0 h 79"/>
                <a:gd name="T6" fmla="*/ 33 w 46"/>
                <a:gd name="T7" fmla="*/ 0 h 79"/>
                <a:gd name="T8" fmla="*/ 17 w 46"/>
                <a:gd name="T9" fmla="*/ 7 h 79"/>
                <a:gd name="T10" fmla="*/ 17 w 46"/>
                <a:gd name="T11" fmla="*/ 1 h 79"/>
                <a:gd name="T12" fmla="*/ 0 w 46"/>
                <a:gd name="T13" fmla="*/ 1 h 79"/>
                <a:gd name="T14" fmla="*/ 0 w 46"/>
                <a:gd name="T15" fmla="*/ 79 h 79"/>
                <a:gd name="T16" fmla="*/ 17 w 46"/>
                <a:gd name="T17" fmla="*/ 79 h 79"/>
                <a:gd name="T18" fmla="*/ 17 w 46"/>
                <a:gd name="T19" fmla="*/ 36 h 79"/>
                <a:gd name="T20" fmla="*/ 34 w 46"/>
                <a:gd name="T21" fmla="*/ 16 h 79"/>
                <a:gd name="T22" fmla="*/ 40 w 46"/>
                <a:gd name="T23" fmla="*/ 17 h 79"/>
                <a:gd name="T24" fmla="*/ 46 w 46"/>
                <a:gd name="T25" fmla="*/ 3 h 79"/>
                <a:gd name="T26" fmla="*/ 34 w 46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9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22" y="0"/>
                    <a:pt x="17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24"/>
                    <a:pt x="24" y="16"/>
                    <a:pt x="34" y="16"/>
                  </a:cubicBezTo>
                  <a:cubicBezTo>
                    <a:pt x="36" y="16"/>
                    <a:pt x="38" y="16"/>
                    <a:pt x="40" y="17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1"/>
                    <a:pt x="38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58431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50D05666-082A-4657-B438-F071E66A4DB3}"/>
              </a:ext>
            </a:extLst>
          </p:cNvPr>
          <p:cNvSpPr>
            <a:spLocks/>
          </p:cNvSpPr>
          <p:nvPr/>
        </p:nvSpPr>
        <p:spPr bwMode="gray">
          <a:xfrm>
            <a:off x="423864" y="6151912"/>
            <a:ext cx="11768137" cy="706088"/>
          </a:xfrm>
          <a:custGeom>
            <a:avLst/>
            <a:gdLst>
              <a:gd name="connsiteX0" fmla="*/ 11768137 w 11768137"/>
              <a:gd name="connsiteY0" fmla="*/ 0 h 706088"/>
              <a:gd name="connsiteX1" fmla="*/ 11768137 w 11768137"/>
              <a:gd name="connsiteY1" fmla="*/ 706088 h 706088"/>
              <a:gd name="connsiteX2" fmla="*/ 0 w 11768137"/>
              <a:gd name="connsiteY2" fmla="*/ 706088 h 7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8137" h="706088">
                <a:moveTo>
                  <a:pt x="11768137" y="0"/>
                </a:moveTo>
                <a:lnTo>
                  <a:pt x="11768137" y="706088"/>
                </a:lnTo>
                <a:lnTo>
                  <a:pt x="0" y="706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14F81DF-04A2-4FAA-85A8-AFFF6951F34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14340" y="706581"/>
            <a:ext cx="10516510" cy="338554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46FC49-2D3E-45B0-912D-89A5848A18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14340" y="205911"/>
            <a:ext cx="10516510" cy="452366"/>
          </a:xfrm>
        </p:spPr>
        <p:txBody>
          <a:bodyPr/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6C21B-8E6E-483C-9C84-2677E563F2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14340" y="1098896"/>
            <a:ext cx="11332367" cy="52153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C5253F7-1BA0-4939-9920-C08317373694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9F78E0FD-F28C-4FCA-8888-99F108FF3A92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DCB0384-FA7D-4C87-9ED4-742260E6D3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EA689B3-4068-4D57-B61B-C569F5B9F5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2DFAD7-6CBD-4DF3-890A-31C8A00E6EC4}"/>
              </a:ext>
            </a:extLst>
          </p:cNvPr>
          <p:cNvGrpSpPr/>
          <p:nvPr/>
        </p:nvGrpSpPr>
        <p:grpSpPr bwMode="gray">
          <a:xfrm>
            <a:off x="11390578" y="361387"/>
            <a:ext cx="358499" cy="360615"/>
            <a:chOff x="13652500" y="693738"/>
            <a:chExt cx="1882776" cy="1893887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A551FFF-7D95-4372-8BD1-8E6745F25D37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52500" y="1217613"/>
              <a:ext cx="1866900" cy="1370012"/>
            </a:xfrm>
            <a:custGeom>
              <a:avLst/>
              <a:gdLst>
                <a:gd name="T0" fmla="*/ 980 w 1176"/>
                <a:gd name="T1" fmla="*/ 0 h 863"/>
                <a:gd name="T2" fmla="*/ 852 w 1176"/>
                <a:gd name="T3" fmla="*/ 583 h 863"/>
                <a:gd name="T4" fmla="*/ 650 w 1176"/>
                <a:gd name="T5" fmla="*/ 0 h 863"/>
                <a:gd name="T6" fmla="*/ 526 w 1176"/>
                <a:gd name="T7" fmla="*/ 0 h 863"/>
                <a:gd name="T8" fmla="*/ 324 w 1176"/>
                <a:gd name="T9" fmla="*/ 583 h 863"/>
                <a:gd name="T10" fmla="*/ 196 w 1176"/>
                <a:gd name="T11" fmla="*/ 0 h 863"/>
                <a:gd name="T12" fmla="*/ 0 w 1176"/>
                <a:gd name="T13" fmla="*/ 0 h 863"/>
                <a:gd name="T14" fmla="*/ 231 w 1176"/>
                <a:gd name="T15" fmla="*/ 863 h 863"/>
                <a:gd name="T16" fmla="*/ 384 w 1176"/>
                <a:gd name="T17" fmla="*/ 863 h 863"/>
                <a:gd name="T18" fmla="*/ 588 w 1176"/>
                <a:gd name="T19" fmla="*/ 284 h 863"/>
                <a:gd name="T20" fmla="*/ 792 w 1176"/>
                <a:gd name="T21" fmla="*/ 863 h 863"/>
                <a:gd name="T22" fmla="*/ 947 w 1176"/>
                <a:gd name="T23" fmla="*/ 863 h 863"/>
                <a:gd name="T24" fmla="*/ 1176 w 1176"/>
                <a:gd name="T25" fmla="*/ 0 h 863"/>
                <a:gd name="T26" fmla="*/ 980 w 1176"/>
                <a:gd name="T2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6" h="863">
                  <a:moveTo>
                    <a:pt x="980" y="0"/>
                  </a:moveTo>
                  <a:lnTo>
                    <a:pt x="852" y="583"/>
                  </a:lnTo>
                  <a:lnTo>
                    <a:pt x="650" y="0"/>
                  </a:lnTo>
                  <a:lnTo>
                    <a:pt x="526" y="0"/>
                  </a:lnTo>
                  <a:lnTo>
                    <a:pt x="324" y="583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231" y="863"/>
                  </a:lnTo>
                  <a:lnTo>
                    <a:pt x="384" y="863"/>
                  </a:lnTo>
                  <a:lnTo>
                    <a:pt x="588" y="284"/>
                  </a:lnTo>
                  <a:lnTo>
                    <a:pt x="792" y="863"/>
                  </a:lnTo>
                  <a:lnTo>
                    <a:pt x="947" y="863"/>
                  </a:lnTo>
                  <a:lnTo>
                    <a:pt x="1176" y="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BB0A8EEB-1CEF-4D70-AB7A-60A0FC7133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47938" y="693738"/>
              <a:ext cx="287338" cy="290512"/>
            </a:xfrm>
            <a:prstGeom prst="rect">
              <a:avLst/>
            </a:pr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62377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697653" y="5303810"/>
            <a:ext cx="2939963" cy="109728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262890" indent="-17145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buFont typeface="Arial" panose="020B0604020202020204" pitchFamily="34" charset="0"/>
              <a:buChar char="•"/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here to add text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756C-96D4-41F8-B0C5-4EB0DBAF3AE8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Wirecard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1" name="Title 1"/>
          <p:cNvSpPr>
            <a:spLocks noGrp="1"/>
          </p:cNvSpPr>
          <p:nvPr>
            <p:ph type="title" hasCustomPrompt="1"/>
          </p:nvPr>
        </p:nvSpPr>
        <p:spPr>
          <a:xfrm>
            <a:off x="403199" y="334803"/>
            <a:ext cx="9468935" cy="362607"/>
          </a:xfrm>
        </p:spPr>
        <p:txBody>
          <a:bodyPr lIns="0" tIns="0" rIns="0" bIns="0" anchor="ctr" anchorCtr="0"/>
          <a:lstStyle>
            <a:lvl1pPr algn="l">
              <a:defRPr lang="en-US" sz="2800" baseline="0" dirty="0"/>
            </a:lvl1pPr>
          </a:lstStyle>
          <a:p>
            <a:pPr marL="0" lvl="0" indent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Font typeface="Arial" pitchFamily="34" charset="0"/>
            </a:pPr>
            <a:r>
              <a:rPr lang="en-US" dirty="0" smtClean="0"/>
              <a:t>Client Name, Country (Region)</a:t>
            </a:r>
            <a:endParaRPr lang="en-US" dirty="0"/>
          </a:p>
        </p:txBody>
      </p:sp>
      <p:sp>
        <p:nvSpPr>
          <p:cNvPr id="82" name="Rectangle 81"/>
          <p:cNvSpPr/>
          <p:nvPr userDrawn="1"/>
        </p:nvSpPr>
        <p:spPr>
          <a:xfrm>
            <a:off x="697653" y="2320820"/>
            <a:ext cx="4237395" cy="24596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Achieved milestones and other updates</a:t>
            </a:r>
            <a:endParaRPr lang="en-US" sz="107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4958616" y="2320820"/>
            <a:ext cx="4242816" cy="24596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en-SG" sz="1070" b="1" baseline="0" dirty="0" smtClean="0">
                <a:solidFill>
                  <a:schemeClr val="bg2">
                    <a:lumMod val="10000"/>
                  </a:schemeClr>
                </a:solidFill>
              </a:rPr>
              <a:t> progress and planned</a:t>
            </a:r>
            <a:endParaRPr lang="en-US" sz="107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403200" y="5060153"/>
            <a:ext cx="294453" cy="1340937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sz="1200" b="1" dirty="0" smtClean="0"/>
              <a:t>Dependencies</a:t>
            </a:r>
            <a:endParaRPr lang="en-US" sz="1200" b="1" dirty="0"/>
          </a:p>
        </p:txBody>
      </p:sp>
      <p:sp>
        <p:nvSpPr>
          <p:cNvPr id="85" name="Rectangle 84"/>
          <p:cNvSpPr/>
          <p:nvPr userDrawn="1"/>
        </p:nvSpPr>
        <p:spPr>
          <a:xfrm>
            <a:off x="6636159" y="5060152"/>
            <a:ext cx="2560320" cy="24384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Commercial and legal open items</a:t>
            </a:r>
            <a:endParaRPr lang="en-US" sz="107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6" name="Rectangle 85"/>
          <p:cNvSpPr/>
          <p:nvPr userDrawn="1"/>
        </p:nvSpPr>
        <p:spPr>
          <a:xfrm>
            <a:off x="697655" y="5060152"/>
            <a:ext cx="2938272" cy="24384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Top issues to solve</a:t>
            </a:r>
            <a:endParaRPr lang="en-US" sz="107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7" name="Rectangle 86"/>
          <p:cNvSpPr/>
          <p:nvPr userDrawn="1"/>
        </p:nvSpPr>
        <p:spPr>
          <a:xfrm>
            <a:off x="3666907" y="5060152"/>
            <a:ext cx="2938272" cy="24384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Top</a:t>
            </a:r>
            <a:r>
              <a:rPr lang="en-SG" sz="1070" b="1" baseline="0" dirty="0" smtClean="0">
                <a:solidFill>
                  <a:schemeClr val="bg2">
                    <a:lumMod val="10000"/>
                  </a:schemeClr>
                </a:solidFill>
              </a:rPr>
              <a:t> project risks</a:t>
            </a:r>
            <a:endParaRPr lang="en-US" sz="107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9227460" y="5060152"/>
            <a:ext cx="2572512" cy="24384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SG" sz="1067" b="1" dirty="0" smtClean="0">
                <a:solidFill>
                  <a:schemeClr val="bg2">
                    <a:lumMod val="10000"/>
                  </a:schemeClr>
                </a:solidFill>
              </a:rPr>
              <a:t>Pending decisions / escalation</a:t>
            </a:r>
            <a:endParaRPr lang="en-US" sz="1067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TextBox 88"/>
          <p:cNvSpPr txBox="1"/>
          <p:nvPr userDrawn="1"/>
        </p:nvSpPr>
        <p:spPr>
          <a:xfrm>
            <a:off x="-1" y="0"/>
            <a:ext cx="12192000" cy="230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SG" sz="900" b="1" dirty="0" smtClean="0">
                <a:solidFill>
                  <a:schemeClr val="bg1">
                    <a:lumMod val="50000"/>
                  </a:schemeClr>
                </a:solidFill>
              </a:rPr>
              <a:t>EXECUTIVE SUMMARY</a:t>
            </a:r>
            <a:endParaRPr lang="en-SG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Rectangle 89"/>
          <p:cNvSpPr/>
          <p:nvPr userDrawn="1"/>
        </p:nvSpPr>
        <p:spPr>
          <a:xfrm>
            <a:off x="403200" y="741241"/>
            <a:ext cx="294453" cy="1536192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sz="1200" b="1" dirty="0" smtClean="0"/>
              <a:t>Project overview</a:t>
            </a:r>
            <a:endParaRPr lang="en-US" sz="1200" b="1" dirty="0"/>
          </a:p>
        </p:txBody>
      </p:sp>
      <p:sp>
        <p:nvSpPr>
          <p:cNvPr id="91" name="Rectangle 90"/>
          <p:cNvSpPr>
            <a:spLocks/>
          </p:cNvSpPr>
          <p:nvPr userDrawn="1"/>
        </p:nvSpPr>
        <p:spPr>
          <a:xfrm>
            <a:off x="697656" y="1398872"/>
            <a:ext cx="1151465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PS team</a:t>
            </a:r>
          </a:p>
        </p:txBody>
      </p:sp>
      <p:sp>
        <p:nvSpPr>
          <p:cNvPr id="92" name="Rectangle 91"/>
          <p:cNvSpPr>
            <a:spLocks/>
          </p:cNvSpPr>
          <p:nvPr userDrawn="1"/>
        </p:nvSpPr>
        <p:spPr>
          <a:xfrm>
            <a:off x="697656" y="1690743"/>
            <a:ext cx="1151465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Project KPIs</a:t>
            </a:r>
            <a:endParaRPr lang="en-SG" sz="107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3" name="Rectangle 92"/>
          <p:cNvSpPr>
            <a:spLocks/>
          </p:cNvSpPr>
          <p:nvPr userDrawn="1"/>
        </p:nvSpPr>
        <p:spPr>
          <a:xfrm>
            <a:off x="697653" y="1982612"/>
            <a:ext cx="1151467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Links</a:t>
            </a:r>
            <a:endParaRPr lang="en-SG" sz="107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4" name="Rectangle 93"/>
          <p:cNvSpPr>
            <a:spLocks/>
          </p:cNvSpPr>
          <p:nvPr userDrawn="1"/>
        </p:nvSpPr>
        <p:spPr>
          <a:xfrm>
            <a:off x="697653" y="741241"/>
            <a:ext cx="1151467" cy="65836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l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Client introduction</a:t>
            </a:r>
            <a:r>
              <a:rPr lang="en-SG" sz="1070" b="1" baseline="0" dirty="0" smtClean="0">
                <a:solidFill>
                  <a:schemeClr val="bg2">
                    <a:lumMod val="10000"/>
                  </a:schemeClr>
                </a:solidFill>
              </a:rPr>
              <a:t> and </a:t>
            </a: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objective</a:t>
            </a:r>
          </a:p>
        </p:txBody>
      </p:sp>
      <p:sp>
        <p:nvSpPr>
          <p:cNvPr id="9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97655" y="2564660"/>
            <a:ext cx="4237395" cy="246278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262890" indent="-17145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buFont typeface="Arial" panose="020B0604020202020204" pitchFamily="34" charset="0"/>
              <a:buChar char="•"/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here to add text</a:t>
            </a:r>
            <a:endParaRPr lang="en-US" dirty="0" smtClean="0"/>
          </a:p>
        </p:txBody>
      </p:sp>
      <p:sp>
        <p:nvSpPr>
          <p:cNvPr id="97" name="Rectangle 96"/>
          <p:cNvSpPr/>
          <p:nvPr userDrawn="1"/>
        </p:nvSpPr>
        <p:spPr>
          <a:xfrm>
            <a:off x="403200" y="2320820"/>
            <a:ext cx="294453" cy="270662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sz="1200" b="1" dirty="0" smtClean="0"/>
              <a:t>Current state</a:t>
            </a:r>
            <a:endParaRPr lang="en-US" sz="1200" b="1" dirty="0"/>
          </a:p>
        </p:txBody>
      </p:sp>
      <p:sp>
        <p:nvSpPr>
          <p:cNvPr id="102" name="Text Placeholder 40"/>
          <p:cNvSpPr>
            <a:spLocks noGrp="1"/>
          </p:cNvSpPr>
          <p:nvPr>
            <p:ph type="body" sz="quarter" idx="19" hasCustomPrompt="1"/>
          </p:nvPr>
        </p:nvSpPr>
        <p:spPr>
          <a:xfrm>
            <a:off x="1849121" y="741243"/>
            <a:ext cx="7347359" cy="65836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274320" indent="-171450" algn="l" defTabSz="9142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070" kern="120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SG" dirty="0" smtClean="0"/>
              <a:t>Click here to add text</a:t>
            </a:r>
            <a:endParaRPr lang="en-US" dirty="0"/>
          </a:p>
        </p:txBody>
      </p:sp>
      <p:sp>
        <p:nvSpPr>
          <p:cNvPr id="103" name="Text Placeholder 42"/>
          <p:cNvSpPr>
            <a:spLocks noGrp="1"/>
          </p:cNvSpPr>
          <p:nvPr>
            <p:ph type="body" sz="quarter" idx="20"/>
          </p:nvPr>
        </p:nvSpPr>
        <p:spPr>
          <a:xfrm>
            <a:off x="2315343" y="1398872"/>
            <a:ext cx="1330523" cy="29260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Rectangle 103"/>
          <p:cNvSpPr>
            <a:spLocks/>
          </p:cNvSpPr>
          <p:nvPr userDrawn="1"/>
        </p:nvSpPr>
        <p:spPr>
          <a:xfrm>
            <a:off x="1848829" y="1398872"/>
            <a:ext cx="466513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PM</a:t>
            </a:r>
          </a:p>
        </p:txBody>
      </p:sp>
      <p:sp>
        <p:nvSpPr>
          <p:cNvPr id="105" name="Text Placeholder 42"/>
          <p:cNvSpPr>
            <a:spLocks noGrp="1"/>
          </p:cNvSpPr>
          <p:nvPr>
            <p:ph type="body" sz="quarter" idx="21"/>
          </p:nvPr>
        </p:nvSpPr>
        <p:spPr>
          <a:xfrm>
            <a:off x="4078510" y="1398872"/>
            <a:ext cx="1323289" cy="29260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6" name="Rectangle 105"/>
          <p:cNvSpPr>
            <a:spLocks/>
          </p:cNvSpPr>
          <p:nvPr userDrawn="1"/>
        </p:nvSpPr>
        <p:spPr>
          <a:xfrm>
            <a:off x="3645865" y="1398872"/>
            <a:ext cx="432647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SC</a:t>
            </a:r>
          </a:p>
        </p:txBody>
      </p:sp>
      <p:sp>
        <p:nvSpPr>
          <p:cNvPr id="107" name="Text Placeholder 42"/>
          <p:cNvSpPr>
            <a:spLocks noGrp="1"/>
          </p:cNvSpPr>
          <p:nvPr>
            <p:ph type="body" sz="quarter" idx="22"/>
          </p:nvPr>
        </p:nvSpPr>
        <p:spPr>
          <a:xfrm>
            <a:off x="7788503" y="1398872"/>
            <a:ext cx="1407976" cy="29260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Rectangle 107"/>
          <p:cNvSpPr>
            <a:spLocks/>
          </p:cNvSpPr>
          <p:nvPr userDrawn="1"/>
        </p:nvSpPr>
        <p:spPr>
          <a:xfrm>
            <a:off x="7170435" y="1398872"/>
            <a:ext cx="618068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Sales</a:t>
            </a:r>
          </a:p>
        </p:txBody>
      </p:sp>
      <p:sp>
        <p:nvSpPr>
          <p:cNvPr id="109" name="Text Placeholder 42"/>
          <p:cNvSpPr>
            <a:spLocks noGrp="1"/>
          </p:cNvSpPr>
          <p:nvPr>
            <p:ph type="body" sz="quarter" idx="23"/>
          </p:nvPr>
        </p:nvSpPr>
        <p:spPr>
          <a:xfrm>
            <a:off x="5845453" y="1398872"/>
            <a:ext cx="1323288" cy="29260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Rectangle 109"/>
          <p:cNvSpPr>
            <a:spLocks/>
          </p:cNvSpPr>
          <p:nvPr userDrawn="1"/>
        </p:nvSpPr>
        <p:spPr>
          <a:xfrm>
            <a:off x="5403493" y="1398872"/>
            <a:ext cx="441961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TC</a:t>
            </a:r>
          </a:p>
        </p:txBody>
      </p:sp>
      <p:sp>
        <p:nvSpPr>
          <p:cNvPr id="111" name="Text Placeholder 42"/>
          <p:cNvSpPr>
            <a:spLocks noGrp="1"/>
          </p:cNvSpPr>
          <p:nvPr>
            <p:ph type="body" sz="quarter" idx="24" hasCustomPrompt="1"/>
          </p:nvPr>
        </p:nvSpPr>
        <p:spPr>
          <a:xfrm>
            <a:off x="2858120" y="1690743"/>
            <a:ext cx="1218697" cy="29260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Used/Sold</a:t>
            </a:r>
            <a:endParaRPr lang="en-US" dirty="0"/>
          </a:p>
        </p:txBody>
      </p:sp>
      <p:sp>
        <p:nvSpPr>
          <p:cNvPr id="112" name="Rectangle 111"/>
          <p:cNvSpPr>
            <a:spLocks/>
          </p:cNvSpPr>
          <p:nvPr userDrawn="1"/>
        </p:nvSpPr>
        <p:spPr>
          <a:xfrm>
            <a:off x="1848827" y="1690743"/>
            <a:ext cx="1007532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PS effort</a:t>
            </a:r>
          </a:p>
        </p:txBody>
      </p:sp>
      <p:sp>
        <p:nvSpPr>
          <p:cNvPr id="113" name="Text Placeholder 42"/>
          <p:cNvSpPr>
            <a:spLocks noGrp="1"/>
          </p:cNvSpPr>
          <p:nvPr>
            <p:ph type="body" sz="quarter" idx="25"/>
          </p:nvPr>
        </p:nvSpPr>
        <p:spPr>
          <a:xfrm>
            <a:off x="5241268" y="1690743"/>
            <a:ext cx="1226258" cy="29260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Rectangle 113"/>
          <p:cNvSpPr>
            <a:spLocks/>
          </p:cNvSpPr>
          <p:nvPr userDrawn="1"/>
        </p:nvSpPr>
        <p:spPr>
          <a:xfrm>
            <a:off x="4076817" y="1690743"/>
            <a:ext cx="1162692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Supplier cost</a:t>
            </a:r>
          </a:p>
        </p:txBody>
      </p:sp>
      <p:sp>
        <p:nvSpPr>
          <p:cNvPr id="115" name="Text Placeholder 42"/>
          <p:cNvSpPr>
            <a:spLocks noGrp="1"/>
          </p:cNvSpPr>
          <p:nvPr>
            <p:ph type="body" sz="quarter" idx="26"/>
          </p:nvPr>
        </p:nvSpPr>
        <p:spPr>
          <a:xfrm>
            <a:off x="7788504" y="1690743"/>
            <a:ext cx="1407976" cy="29260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Rectangle 115"/>
          <p:cNvSpPr>
            <a:spLocks/>
          </p:cNvSpPr>
          <p:nvPr userDrawn="1"/>
        </p:nvSpPr>
        <p:spPr>
          <a:xfrm>
            <a:off x="6469220" y="1690743"/>
            <a:ext cx="1319284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Sales vertical</a:t>
            </a:r>
          </a:p>
        </p:txBody>
      </p:sp>
      <p:sp>
        <p:nvSpPr>
          <p:cNvPr id="117" name="Text Placeholder 42"/>
          <p:cNvSpPr>
            <a:spLocks noGrp="1"/>
          </p:cNvSpPr>
          <p:nvPr>
            <p:ph type="body" sz="quarter" idx="27"/>
          </p:nvPr>
        </p:nvSpPr>
        <p:spPr>
          <a:xfrm>
            <a:off x="1848828" y="1981397"/>
            <a:ext cx="3390681" cy="29260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Text Placeholder 73"/>
          <p:cNvSpPr>
            <a:spLocks noGrp="1"/>
          </p:cNvSpPr>
          <p:nvPr>
            <p:ph type="body" sz="quarter" idx="28" hasCustomPrompt="1"/>
          </p:nvPr>
        </p:nvSpPr>
        <p:spPr>
          <a:xfrm>
            <a:off x="9989988" y="-14182"/>
            <a:ext cx="1807317" cy="25400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67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sz="1067" dirty="0" smtClean="0"/>
              <a:t>Last updated: dd/mm/</a:t>
            </a:r>
            <a:r>
              <a:rPr lang="en-SG" sz="1067" dirty="0" err="1" smtClean="0"/>
              <a:t>yy</a:t>
            </a:r>
            <a:endParaRPr lang="en-US" dirty="0"/>
          </a:p>
        </p:txBody>
      </p:sp>
      <p:graphicFrame>
        <p:nvGraphicFramePr>
          <p:cNvPr id="120" name="Table 11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4195237"/>
              </p:ext>
            </p:extLst>
          </p:nvPr>
        </p:nvGraphicFramePr>
        <p:xfrm>
          <a:off x="3596980" y="6479087"/>
          <a:ext cx="4644306" cy="228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68">
                  <a:extLst>
                    <a:ext uri="{9D8B030D-6E8A-4147-A177-3AD203B41FA5}">
                      <a16:colId xmlns:a16="http://schemas.microsoft.com/office/drawing/2014/main" val="1055483979"/>
                    </a:ext>
                  </a:extLst>
                </a:gridCol>
                <a:gridCol w="788281">
                  <a:extLst>
                    <a:ext uri="{9D8B030D-6E8A-4147-A177-3AD203B41FA5}">
                      <a16:colId xmlns:a16="http://schemas.microsoft.com/office/drawing/2014/main" val="2803024233"/>
                    </a:ext>
                  </a:extLst>
                </a:gridCol>
                <a:gridCol w="269168">
                  <a:extLst>
                    <a:ext uri="{9D8B030D-6E8A-4147-A177-3AD203B41FA5}">
                      <a16:colId xmlns:a16="http://schemas.microsoft.com/office/drawing/2014/main" val="3305065510"/>
                    </a:ext>
                  </a:extLst>
                </a:gridCol>
                <a:gridCol w="554918">
                  <a:extLst>
                    <a:ext uri="{9D8B030D-6E8A-4147-A177-3AD203B41FA5}">
                      <a16:colId xmlns:a16="http://schemas.microsoft.com/office/drawing/2014/main" val="2138988085"/>
                    </a:ext>
                  </a:extLst>
                </a:gridCol>
                <a:gridCol w="269168">
                  <a:extLst>
                    <a:ext uri="{9D8B030D-6E8A-4147-A177-3AD203B41FA5}">
                      <a16:colId xmlns:a16="http://schemas.microsoft.com/office/drawing/2014/main" val="2609060160"/>
                    </a:ext>
                  </a:extLst>
                </a:gridCol>
                <a:gridCol w="631118">
                  <a:extLst>
                    <a:ext uri="{9D8B030D-6E8A-4147-A177-3AD203B41FA5}">
                      <a16:colId xmlns:a16="http://schemas.microsoft.com/office/drawing/2014/main" val="2990935178"/>
                    </a:ext>
                  </a:extLst>
                </a:gridCol>
                <a:gridCol w="269168">
                  <a:extLst>
                    <a:ext uri="{9D8B030D-6E8A-4147-A177-3AD203B41FA5}">
                      <a16:colId xmlns:a16="http://schemas.microsoft.com/office/drawing/2014/main" val="2377114462"/>
                    </a:ext>
                  </a:extLst>
                </a:gridCol>
                <a:gridCol w="673981">
                  <a:extLst>
                    <a:ext uri="{9D8B030D-6E8A-4147-A177-3AD203B41FA5}">
                      <a16:colId xmlns:a16="http://schemas.microsoft.com/office/drawing/2014/main" val="1408740370"/>
                    </a:ext>
                  </a:extLst>
                </a:gridCol>
                <a:gridCol w="299330">
                  <a:extLst>
                    <a:ext uri="{9D8B030D-6E8A-4147-A177-3AD203B41FA5}">
                      <a16:colId xmlns:a16="http://schemas.microsoft.com/office/drawing/2014/main" val="3355808600"/>
                    </a:ext>
                  </a:extLst>
                </a:gridCol>
                <a:gridCol w="620006">
                  <a:extLst>
                    <a:ext uri="{9D8B030D-6E8A-4147-A177-3AD203B41FA5}">
                      <a16:colId xmlns:a16="http://schemas.microsoft.com/office/drawing/2014/main" val="91750992"/>
                    </a:ext>
                  </a:extLst>
                </a:gridCol>
              </a:tblGrid>
              <a:tr h="228509">
                <a:tc>
                  <a:txBody>
                    <a:bodyPr/>
                    <a:lstStyle/>
                    <a:p>
                      <a:pPr algn="ctr"/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Not on track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Delays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On track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Complete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700" dirty="0" smtClean="0">
                          <a:solidFill>
                            <a:schemeClr val="tx1"/>
                          </a:solidFill>
                        </a:rPr>
                        <a:t>No state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121884" marR="121884" marT="60943" marB="60943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217252"/>
                  </a:ext>
                </a:extLst>
              </a:tr>
            </a:tbl>
          </a:graphicData>
        </a:graphic>
      </p:graphicFrame>
      <p:sp>
        <p:nvSpPr>
          <p:cNvPr id="121" name="Text Placeholder 42"/>
          <p:cNvSpPr>
            <a:spLocks noGrp="1"/>
          </p:cNvSpPr>
          <p:nvPr>
            <p:ph type="body" sz="quarter" idx="30" hasCustomPrompt="1"/>
          </p:nvPr>
        </p:nvSpPr>
        <p:spPr>
          <a:xfrm>
            <a:off x="11126744" y="1582615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22" name="Text Placeholder 42"/>
          <p:cNvSpPr>
            <a:spLocks noGrp="1"/>
          </p:cNvSpPr>
          <p:nvPr>
            <p:ph type="body" sz="quarter" idx="31" hasCustomPrompt="1"/>
          </p:nvPr>
        </p:nvSpPr>
        <p:spPr>
          <a:xfrm>
            <a:off x="11126745" y="1862888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23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10456181" y="1582615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24" name="Text Placeholder 42"/>
          <p:cNvSpPr>
            <a:spLocks noGrp="1"/>
          </p:cNvSpPr>
          <p:nvPr>
            <p:ph type="body" sz="quarter" idx="33" hasCustomPrompt="1"/>
          </p:nvPr>
        </p:nvSpPr>
        <p:spPr>
          <a:xfrm>
            <a:off x="10456183" y="1862888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25" name="Text Placeholder 42"/>
          <p:cNvSpPr>
            <a:spLocks noGrp="1"/>
          </p:cNvSpPr>
          <p:nvPr>
            <p:ph type="body" sz="quarter" idx="34" hasCustomPrompt="1"/>
          </p:nvPr>
        </p:nvSpPr>
        <p:spPr>
          <a:xfrm>
            <a:off x="11126744" y="2143161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26" name="Text Placeholder 42"/>
          <p:cNvSpPr>
            <a:spLocks noGrp="1"/>
          </p:cNvSpPr>
          <p:nvPr>
            <p:ph type="body" sz="quarter" idx="35" hasCustomPrompt="1"/>
          </p:nvPr>
        </p:nvSpPr>
        <p:spPr>
          <a:xfrm>
            <a:off x="11126745" y="2423435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27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456181" y="2143161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28" name="Text Placeholder 42"/>
          <p:cNvSpPr>
            <a:spLocks noGrp="1"/>
          </p:cNvSpPr>
          <p:nvPr>
            <p:ph type="body" sz="quarter" idx="37" hasCustomPrompt="1"/>
          </p:nvPr>
        </p:nvSpPr>
        <p:spPr>
          <a:xfrm>
            <a:off x="10456183" y="2423435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29" name="Text Placeholder 42"/>
          <p:cNvSpPr>
            <a:spLocks noGrp="1"/>
          </p:cNvSpPr>
          <p:nvPr>
            <p:ph type="body" sz="quarter" idx="38" hasCustomPrompt="1"/>
          </p:nvPr>
        </p:nvSpPr>
        <p:spPr>
          <a:xfrm>
            <a:off x="11126745" y="2703704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30" name="Text Placeholder 42"/>
          <p:cNvSpPr>
            <a:spLocks noGrp="1"/>
          </p:cNvSpPr>
          <p:nvPr>
            <p:ph type="body" sz="quarter" idx="39" hasCustomPrompt="1"/>
          </p:nvPr>
        </p:nvSpPr>
        <p:spPr>
          <a:xfrm>
            <a:off x="10456183" y="2703704"/>
            <a:ext cx="67056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31" name="Text Placeholder 42"/>
          <p:cNvSpPr>
            <a:spLocks noGrp="1"/>
          </p:cNvSpPr>
          <p:nvPr>
            <p:ph type="body" sz="quarter" idx="41" hasCustomPrompt="1"/>
          </p:nvPr>
        </p:nvSpPr>
        <p:spPr>
          <a:xfrm>
            <a:off x="10456181" y="741795"/>
            <a:ext cx="1341123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RAG</a:t>
            </a:r>
            <a:endParaRPr lang="en-US" dirty="0"/>
          </a:p>
        </p:txBody>
      </p:sp>
      <p:sp>
        <p:nvSpPr>
          <p:cNvPr id="132" name="Text Placeholder 42"/>
          <p:cNvSpPr>
            <a:spLocks noGrp="1"/>
          </p:cNvSpPr>
          <p:nvPr>
            <p:ph type="body" sz="quarter" idx="42" hasCustomPrompt="1"/>
          </p:nvPr>
        </p:nvSpPr>
        <p:spPr>
          <a:xfrm>
            <a:off x="10456183" y="1022068"/>
            <a:ext cx="1341123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&lt;insert date&gt;</a:t>
            </a:r>
            <a:endParaRPr lang="en-US" dirty="0"/>
          </a:p>
        </p:txBody>
      </p:sp>
      <p:sp>
        <p:nvSpPr>
          <p:cNvPr id="133" name="Rectangle 132"/>
          <p:cNvSpPr>
            <a:spLocks/>
          </p:cNvSpPr>
          <p:nvPr userDrawn="1"/>
        </p:nvSpPr>
        <p:spPr>
          <a:xfrm>
            <a:off x="9232410" y="1582615"/>
            <a:ext cx="1223769" cy="280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67" b="0" dirty="0" smtClean="0">
                <a:solidFill>
                  <a:schemeClr val="bg2">
                    <a:lumMod val="10000"/>
                  </a:schemeClr>
                </a:solidFill>
              </a:rPr>
              <a:t>Scoping</a:t>
            </a:r>
          </a:p>
        </p:txBody>
      </p:sp>
      <p:sp>
        <p:nvSpPr>
          <p:cNvPr id="134" name="Rectangle 133"/>
          <p:cNvSpPr>
            <a:spLocks/>
          </p:cNvSpPr>
          <p:nvPr userDrawn="1"/>
        </p:nvSpPr>
        <p:spPr>
          <a:xfrm>
            <a:off x="9232410" y="1862888"/>
            <a:ext cx="1223769" cy="280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67" b="0" dirty="0" smtClean="0">
                <a:solidFill>
                  <a:schemeClr val="bg2">
                    <a:lumMod val="10000"/>
                  </a:schemeClr>
                </a:solidFill>
              </a:rPr>
              <a:t>Initiating</a:t>
            </a:r>
          </a:p>
        </p:txBody>
      </p:sp>
      <p:sp>
        <p:nvSpPr>
          <p:cNvPr id="135" name="Rectangle 134"/>
          <p:cNvSpPr>
            <a:spLocks/>
          </p:cNvSpPr>
          <p:nvPr userDrawn="1"/>
        </p:nvSpPr>
        <p:spPr>
          <a:xfrm>
            <a:off x="9232410" y="2143161"/>
            <a:ext cx="1223769" cy="280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67" b="0" dirty="0" smtClean="0">
                <a:solidFill>
                  <a:schemeClr val="bg2">
                    <a:lumMod val="10000"/>
                  </a:schemeClr>
                </a:solidFill>
              </a:rPr>
              <a:t>Delivery</a:t>
            </a:r>
          </a:p>
        </p:txBody>
      </p:sp>
      <p:sp>
        <p:nvSpPr>
          <p:cNvPr id="136" name="Rectangle 135"/>
          <p:cNvSpPr>
            <a:spLocks/>
          </p:cNvSpPr>
          <p:nvPr userDrawn="1"/>
        </p:nvSpPr>
        <p:spPr>
          <a:xfrm>
            <a:off x="9232410" y="2423435"/>
            <a:ext cx="1223769" cy="280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67" b="0" dirty="0" smtClean="0">
                <a:solidFill>
                  <a:schemeClr val="bg2">
                    <a:lumMod val="10000"/>
                  </a:schemeClr>
                </a:solidFill>
              </a:rPr>
              <a:t>Operational </a:t>
            </a:r>
            <a:r>
              <a:rPr lang="en-SG" sz="1067" b="0" dirty="0" err="1" smtClean="0">
                <a:solidFill>
                  <a:schemeClr val="bg2">
                    <a:lumMod val="10000"/>
                  </a:schemeClr>
                </a:solidFill>
              </a:rPr>
              <a:t>mgt</a:t>
            </a:r>
            <a:endParaRPr lang="en-SG" sz="1067" b="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7" name="Rectangle 136"/>
          <p:cNvSpPr>
            <a:spLocks/>
          </p:cNvSpPr>
          <p:nvPr userDrawn="1"/>
        </p:nvSpPr>
        <p:spPr>
          <a:xfrm>
            <a:off x="9232410" y="2703704"/>
            <a:ext cx="1223769" cy="280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67" b="0" dirty="0" smtClean="0">
                <a:solidFill>
                  <a:schemeClr val="bg2">
                    <a:lumMod val="10000"/>
                  </a:schemeClr>
                </a:solidFill>
              </a:rPr>
              <a:t>Change request</a:t>
            </a:r>
          </a:p>
        </p:txBody>
      </p:sp>
      <p:sp>
        <p:nvSpPr>
          <p:cNvPr id="138" name="Rectangle 137"/>
          <p:cNvSpPr>
            <a:spLocks/>
          </p:cNvSpPr>
          <p:nvPr userDrawn="1"/>
        </p:nvSpPr>
        <p:spPr>
          <a:xfrm>
            <a:off x="9232410" y="741795"/>
            <a:ext cx="1223769" cy="280416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200" b="1" dirty="0" smtClean="0">
                <a:solidFill>
                  <a:schemeClr val="bg1"/>
                </a:solidFill>
              </a:rPr>
              <a:t>Overall status</a:t>
            </a:r>
          </a:p>
        </p:txBody>
      </p:sp>
      <p:sp>
        <p:nvSpPr>
          <p:cNvPr id="139" name="Rectangle 138"/>
          <p:cNvSpPr>
            <a:spLocks/>
          </p:cNvSpPr>
          <p:nvPr userDrawn="1"/>
        </p:nvSpPr>
        <p:spPr>
          <a:xfrm>
            <a:off x="9232410" y="1022068"/>
            <a:ext cx="1223769" cy="280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67" b="1" dirty="0" smtClean="0">
                <a:solidFill>
                  <a:schemeClr val="bg2">
                    <a:lumMod val="10000"/>
                  </a:schemeClr>
                </a:solidFill>
              </a:rPr>
              <a:t>Target date</a:t>
            </a:r>
          </a:p>
        </p:txBody>
      </p:sp>
      <p:sp>
        <p:nvSpPr>
          <p:cNvPr id="140" name="Rectangle 139"/>
          <p:cNvSpPr>
            <a:spLocks/>
          </p:cNvSpPr>
          <p:nvPr userDrawn="1"/>
        </p:nvSpPr>
        <p:spPr>
          <a:xfrm>
            <a:off x="9232410" y="1302341"/>
            <a:ext cx="1223769" cy="280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67" b="1" dirty="0" smtClean="0">
                <a:solidFill>
                  <a:schemeClr val="bg2">
                    <a:lumMod val="10000"/>
                  </a:schemeClr>
                </a:solidFill>
              </a:rPr>
              <a:t>Project stages</a:t>
            </a:r>
          </a:p>
        </p:txBody>
      </p:sp>
      <p:sp>
        <p:nvSpPr>
          <p:cNvPr id="141" name="Rectangle 140"/>
          <p:cNvSpPr>
            <a:spLocks/>
          </p:cNvSpPr>
          <p:nvPr userDrawn="1"/>
        </p:nvSpPr>
        <p:spPr>
          <a:xfrm>
            <a:off x="9225000" y="3058271"/>
            <a:ext cx="1714289" cy="280416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200" b="1" dirty="0" smtClean="0">
                <a:solidFill>
                  <a:schemeClr val="bg1"/>
                </a:solidFill>
              </a:rPr>
              <a:t>Deliverables/artifacts</a:t>
            </a:r>
          </a:p>
        </p:txBody>
      </p:sp>
      <p:sp>
        <p:nvSpPr>
          <p:cNvPr id="142" name="Rectangle 141"/>
          <p:cNvSpPr>
            <a:spLocks/>
          </p:cNvSpPr>
          <p:nvPr userDrawn="1"/>
        </p:nvSpPr>
        <p:spPr>
          <a:xfrm>
            <a:off x="10939288" y="3058271"/>
            <a:ext cx="858016" cy="280416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200" b="1" dirty="0" smtClean="0">
                <a:solidFill>
                  <a:schemeClr val="bg1"/>
                </a:solidFill>
              </a:rPr>
              <a:t>Deadline</a:t>
            </a:r>
          </a:p>
        </p:txBody>
      </p:sp>
      <p:sp>
        <p:nvSpPr>
          <p:cNvPr id="143" name="Text Placeholder 42"/>
          <p:cNvSpPr>
            <a:spLocks noGrp="1"/>
          </p:cNvSpPr>
          <p:nvPr>
            <p:ph type="body" sz="quarter" idx="45" hasCustomPrompt="1"/>
          </p:nvPr>
        </p:nvSpPr>
        <p:spPr>
          <a:xfrm>
            <a:off x="10939285" y="3335215"/>
            <a:ext cx="85802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dd/mm/</a:t>
            </a:r>
            <a:r>
              <a:rPr lang="en-SG" dirty="0" err="1" smtClean="0"/>
              <a:t>yy</a:t>
            </a:r>
            <a:endParaRPr lang="en-US" dirty="0"/>
          </a:p>
        </p:txBody>
      </p:sp>
      <p:sp>
        <p:nvSpPr>
          <p:cNvPr id="144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10939286" y="3615488"/>
            <a:ext cx="85802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dd/mm/</a:t>
            </a:r>
            <a:r>
              <a:rPr lang="en-SG" dirty="0" err="1" smtClean="0"/>
              <a:t>yy</a:t>
            </a:r>
            <a:endParaRPr lang="en-US" dirty="0"/>
          </a:p>
        </p:txBody>
      </p:sp>
      <p:sp>
        <p:nvSpPr>
          <p:cNvPr id="145" name="Text Placeholder 42"/>
          <p:cNvSpPr>
            <a:spLocks noGrp="1"/>
          </p:cNvSpPr>
          <p:nvPr>
            <p:ph type="body" sz="quarter" idx="47" hasCustomPrompt="1"/>
          </p:nvPr>
        </p:nvSpPr>
        <p:spPr>
          <a:xfrm>
            <a:off x="9224997" y="3335215"/>
            <a:ext cx="1714289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 algn="l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to add text</a:t>
            </a:r>
            <a:endParaRPr lang="en-US" dirty="0"/>
          </a:p>
        </p:txBody>
      </p:sp>
      <p:sp>
        <p:nvSpPr>
          <p:cNvPr id="146" name="Text Placeholder 42"/>
          <p:cNvSpPr>
            <a:spLocks noGrp="1"/>
          </p:cNvSpPr>
          <p:nvPr>
            <p:ph type="body" sz="quarter" idx="48" hasCustomPrompt="1"/>
          </p:nvPr>
        </p:nvSpPr>
        <p:spPr>
          <a:xfrm>
            <a:off x="9224998" y="3615488"/>
            <a:ext cx="1714289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 algn="l">
              <a:lnSpc>
                <a:spcPct val="100000"/>
              </a:lnSpc>
              <a:defRPr sz="1067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to add text</a:t>
            </a:r>
            <a:endParaRPr lang="en-US" dirty="0"/>
          </a:p>
        </p:txBody>
      </p:sp>
      <p:sp>
        <p:nvSpPr>
          <p:cNvPr id="147" name="Text Placeholder 42"/>
          <p:cNvSpPr>
            <a:spLocks noGrp="1"/>
          </p:cNvSpPr>
          <p:nvPr>
            <p:ph type="body" sz="quarter" idx="49" hasCustomPrompt="1"/>
          </p:nvPr>
        </p:nvSpPr>
        <p:spPr>
          <a:xfrm>
            <a:off x="10939285" y="3895761"/>
            <a:ext cx="85802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dd/mm/</a:t>
            </a:r>
            <a:r>
              <a:rPr lang="en-SG" dirty="0" err="1" smtClean="0"/>
              <a:t>yy</a:t>
            </a:r>
            <a:endParaRPr lang="en-US" dirty="0"/>
          </a:p>
        </p:txBody>
      </p:sp>
      <p:sp>
        <p:nvSpPr>
          <p:cNvPr id="148" name="Text Placeholder 42"/>
          <p:cNvSpPr>
            <a:spLocks noGrp="1"/>
          </p:cNvSpPr>
          <p:nvPr>
            <p:ph type="body" sz="quarter" idx="50" hasCustomPrompt="1"/>
          </p:nvPr>
        </p:nvSpPr>
        <p:spPr>
          <a:xfrm>
            <a:off x="10939286" y="4176035"/>
            <a:ext cx="85802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dd/mm/</a:t>
            </a:r>
            <a:r>
              <a:rPr lang="en-SG" dirty="0" err="1" smtClean="0"/>
              <a:t>yy</a:t>
            </a:r>
            <a:endParaRPr lang="en-US" dirty="0"/>
          </a:p>
        </p:txBody>
      </p:sp>
      <p:sp>
        <p:nvSpPr>
          <p:cNvPr id="149" name="Text Placeholder 42"/>
          <p:cNvSpPr>
            <a:spLocks noGrp="1"/>
          </p:cNvSpPr>
          <p:nvPr>
            <p:ph type="body" sz="quarter" idx="51" hasCustomPrompt="1"/>
          </p:nvPr>
        </p:nvSpPr>
        <p:spPr>
          <a:xfrm>
            <a:off x="9224997" y="3895761"/>
            <a:ext cx="1714289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 algn="l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to add text</a:t>
            </a:r>
            <a:endParaRPr lang="en-US" dirty="0"/>
          </a:p>
        </p:txBody>
      </p:sp>
      <p:sp>
        <p:nvSpPr>
          <p:cNvPr id="150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9224998" y="4176035"/>
            <a:ext cx="1714289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 algn="l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to add text</a:t>
            </a:r>
            <a:endParaRPr lang="en-US" dirty="0"/>
          </a:p>
        </p:txBody>
      </p:sp>
      <p:sp>
        <p:nvSpPr>
          <p:cNvPr id="151" name="Text Placeholder 42"/>
          <p:cNvSpPr>
            <a:spLocks noGrp="1"/>
          </p:cNvSpPr>
          <p:nvPr>
            <p:ph type="body" sz="quarter" idx="53" hasCustomPrompt="1"/>
          </p:nvPr>
        </p:nvSpPr>
        <p:spPr>
          <a:xfrm>
            <a:off x="10939286" y="4456304"/>
            <a:ext cx="85802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dd/mm/</a:t>
            </a:r>
            <a:r>
              <a:rPr lang="en-SG" dirty="0" err="1" smtClean="0"/>
              <a:t>yy</a:t>
            </a:r>
            <a:endParaRPr lang="en-US" dirty="0"/>
          </a:p>
        </p:txBody>
      </p:sp>
      <p:sp>
        <p:nvSpPr>
          <p:cNvPr id="152" name="Text Placeholder 42"/>
          <p:cNvSpPr>
            <a:spLocks noGrp="1"/>
          </p:cNvSpPr>
          <p:nvPr>
            <p:ph type="body" sz="quarter" idx="54" hasCustomPrompt="1"/>
          </p:nvPr>
        </p:nvSpPr>
        <p:spPr>
          <a:xfrm>
            <a:off x="9224998" y="4456304"/>
            <a:ext cx="1714289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 algn="l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to add text</a:t>
            </a:r>
            <a:endParaRPr lang="en-US" dirty="0"/>
          </a:p>
        </p:txBody>
      </p:sp>
      <p:sp>
        <p:nvSpPr>
          <p:cNvPr id="153" name="Text Placeholder 42"/>
          <p:cNvSpPr>
            <a:spLocks noGrp="1"/>
          </p:cNvSpPr>
          <p:nvPr>
            <p:ph type="body" sz="quarter" idx="55" hasCustomPrompt="1"/>
          </p:nvPr>
        </p:nvSpPr>
        <p:spPr>
          <a:xfrm>
            <a:off x="10939286" y="4735711"/>
            <a:ext cx="858020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dd/mm/</a:t>
            </a:r>
            <a:r>
              <a:rPr lang="en-SG" dirty="0" err="1" smtClean="0"/>
              <a:t>yy</a:t>
            </a:r>
            <a:endParaRPr lang="en-US" dirty="0"/>
          </a:p>
        </p:txBody>
      </p:sp>
      <p:sp>
        <p:nvSpPr>
          <p:cNvPr id="154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224998" y="4735711"/>
            <a:ext cx="1714289" cy="280416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 algn="l">
              <a:lnSpc>
                <a:spcPct val="100000"/>
              </a:lnSpc>
              <a:defRPr sz="1067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to add text</a:t>
            </a:r>
            <a:endParaRPr lang="en-US" dirty="0"/>
          </a:p>
        </p:txBody>
      </p:sp>
      <p:sp>
        <p:nvSpPr>
          <p:cNvPr id="155" name="Rectangle 154"/>
          <p:cNvSpPr>
            <a:spLocks/>
          </p:cNvSpPr>
          <p:nvPr userDrawn="1"/>
        </p:nvSpPr>
        <p:spPr>
          <a:xfrm>
            <a:off x="10456177" y="1302341"/>
            <a:ext cx="670560" cy="280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67" b="1" dirty="0" smtClean="0">
                <a:solidFill>
                  <a:schemeClr val="bg2">
                    <a:lumMod val="10000"/>
                  </a:schemeClr>
                </a:solidFill>
              </a:rPr>
              <a:t>Actual</a:t>
            </a:r>
          </a:p>
        </p:txBody>
      </p:sp>
      <p:sp>
        <p:nvSpPr>
          <p:cNvPr id="156" name="Rectangle 155"/>
          <p:cNvSpPr>
            <a:spLocks/>
          </p:cNvSpPr>
          <p:nvPr userDrawn="1"/>
        </p:nvSpPr>
        <p:spPr>
          <a:xfrm>
            <a:off x="11126741" y="1302341"/>
            <a:ext cx="670560" cy="280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67" b="1" dirty="0" smtClean="0">
                <a:solidFill>
                  <a:schemeClr val="bg2">
                    <a:lumMod val="10000"/>
                  </a:schemeClr>
                </a:solidFill>
              </a:rPr>
              <a:t>Prior</a:t>
            </a:r>
          </a:p>
        </p:txBody>
      </p:sp>
      <p:sp>
        <p:nvSpPr>
          <p:cNvPr id="157" name="Rectangle 156"/>
          <p:cNvSpPr>
            <a:spLocks/>
          </p:cNvSpPr>
          <p:nvPr userDrawn="1"/>
        </p:nvSpPr>
        <p:spPr>
          <a:xfrm>
            <a:off x="5239510" y="1982612"/>
            <a:ext cx="1229706" cy="2926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 defTabSz="1219007">
              <a:spcBef>
                <a:spcPct val="15000"/>
              </a:spcBef>
              <a:spcAft>
                <a:spcPct val="15000"/>
              </a:spcAft>
              <a:defRPr/>
            </a:pPr>
            <a:r>
              <a:rPr lang="en-SG" sz="1070" b="1" dirty="0" smtClean="0">
                <a:solidFill>
                  <a:schemeClr val="bg2">
                    <a:lumMod val="10000"/>
                  </a:schemeClr>
                </a:solidFill>
              </a:rPr>
              <a:t>Business</a:t>
            </a:r>
            <a:r>
              <a:rPr lang="en-SG" sz="1070" b="1" baseline="0" dirty="0" smtClean="0">
                <a:solidFill>
                  <a:schemeClr val="bg2">
                    <a:lumMod val="10000"/>
                  </a:schemeClr>
                </a:solidFill>
              </a:rPr>
              <a:t> model</a:t>
            </a:r>
            <a:endParaRPr lang="en-SG" sz="107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8" name="Text Placeholder 42"/>
          <p:cNvSpPr>
            <a:spLocks noGrp="1"/>
          </p:cNvSpPr>
          <p:nvPr>
            <p:ph type="body" sz="quarter" idx="57"/>
          </p:nvPr>
        </p:nvSpPr>
        <p:spPr>
          <a:xfrm>
            <a:off x="6469224" y="1981397"/>
            <a:ext cx="2727256" cy="292608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9144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1" name="Text Placeholder 73"/>
          <p:cNvSpPr>
            <a:spLocks noGrp="1"/>
          </p:cNvSpPr>
          <p:nvPr>
            <p:ph type="body" sz="quarter" idx="58" hasCustomPrompt="1"/>
          </p:nvPr>
        </p:nvSpPr>
        <p:spPr>
          <a:xfrm>
            <a:off x="9989988" y="336800"/>
            <a:ext cx="1807317" cy="36061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 sz="1067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sz="1067" dirty="0" smtClean="0"/>
              <a:t>Delete box and insert logo</a:t>
            </a:r>
            <a:endParaRPr lang="en-US" dirty="0"/>
          </a:p>
        </p:txBody>
      </p:sp>
      <p:sp>
        <p:nvSpPr>
          <p:cNvPr id="162" name="Text Placeholder 13"/>
          <p:cNvSpPr>
            <a:spLocks noGrp="1"/>
          </p:cNvSpPr>
          <p:nvPr>
            <p:ph type="body" sz="quarter" idx="59" hasCustomPrompt="1"/>
          </p:nvPr>
        </p:nvSpPr>
        <p:spPr>
          <a:xfrm>
            <a:off x="4958613" y="2564660"/>
            <a:ext cx="4242820" cy="246278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262890" indent="-17145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buFont typeface="Arial" panose="020B0604020202020204" pitchFamily="34" charset="0"/>
              <a:buChar char="•"/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here to add text</a:t>
            </a:r>
            <a:endParaRPr lang="en-US" dirty="0" smtClean="0"/>
          </a:p>
        </p:txBody>
      </p:sp>
      <p:sp>
        <p:nvSpPr>
          <p:cNvPr id="119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3666171" y="5303810"/>
            <a:ext cx="2935224" cy="109728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262890" indent="-17145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buFont typeface="Arial" panose="020B0604020202020204" pitchFamily="34" charset="0"/>
              <a:buChar char="•"/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here to add text</a:t>
            </a:r>
            <a:endParaRPr lang="en-US" dirty="0" smtClean="0"/>
          </a:p>
        </p:txBody>
      </p:sp>
      <p:sp>
        <p:nvSpPr>
          <p:cNvPr id="159" name="Text Placeholder 13"/>
          <p:cNvSpPr>
            <a:spLocks noGrp="1"/>
          </p:cNvSpPr>
          <p:nvPr>
            <p:ph type="body" sz="quarter" idx="62" hasCustomPrompt="1"/>
          </p:nvPr>
        </p:nvSpPr>
        <p:spPr>
          <a:xfrm>
            <a:off x="6635029" y="5303810"/>
            <a:ext cx="2560320" cy="109728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262890" indent="-17145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buFont typeface="Arial" panose="020B0604020202020204" pitchFamily="34" charset="0"/>
              <a:buChar char="•"/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here to add text</a:t>
            </a:r>
            <a:endParaRPr lang="en-US" dirty="0" smtClean="0"/>
          </a:p>
        </p:txBody>
      </p:sp>
      <p:sp>
        <p:nvSpPr>
          <p:cNvPr id="160" name="Text Placeholder 13"/>
          <p:cNvSpPr>
            <a:spLocks noGrp="1"/>
          </p:cNvSpPr>
          <p:nvPr>
            <p:ph type="body" sz="quarter" idx="63" hasCustomPrompt="1"/>
          </p:nvPr>
        </p:nvSpPr>
        <p:spPr>
          <a:xfrm>
            <a:off x="9228984" y="5303810"/>
            <a:ext cx="2569464" cy="109728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262890" indent="-171450">
              <a:lnSpc>
                <a:spcPct val="100000"/>
              </a:lnSpc>
              <a:spcBef>
                <a:spcPts val="193"/>
              </a:spcBef>
              <a:spcAft>
                <a:spcPts val="193"/>
              </a:spcAft>
              <a:buFont typeface="Arial" panose="020B0604020202020204" pitchFamily="34" charset="0"/>
              <a:buChar char="•"/>
              <a:defRPr sz="107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SG" dirty="0" smtClean="0"/>
              <a:t>Click here to add text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579876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7">
            <a:extLst>
              <a:ext uri="{FF2B5EF4-FFF2-40B4-BE49-F238E27FC236}">
                <a16:creationId xmlns:a16="http://schemas.microsoft.com/office/drawing/2014/main" id="{AA3FCDE9-B665-4CA6-A011-CD9F9000583B}"/>
              </a:ext>
            </a:extLst>
          </p:cNvPr>
          <p:cNvSpPr/>
          <p:nvPr/>
        </p:nvSpPr>
        <p:spPr bwMode="gray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100000">
                <a:srgbClr val="DEDFE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90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9F4DE31-A332-4385-B59D-C273E0446467}"/>
              </a:ext>
            </a:extLst>
          </p:cNvPr>
          <p:cNvSpPr>
            <a:spLocks/>
          </p:cNvSpPr>
          <p:nvPr/>
        </p:nvSpPr>
        <p:spPr bwMode="gray">
          <a:xfrm>
            <a:off x="423864" y="6151912"/>
            <a:ext cx="11768137" cy="706088"/>
          </a:xfrm>
          <a:custGeom>
            <a:avLst/>
            <a:gdLst>
              <a:gd name="connsiteX0" fmla="*/ 11768137 w 11768137"/>
              <a:gd name="connsiteY0" fmla="*/ 0 h 706088"/>
              <a:gd name="connsiteX1" fmla="*/ 11768137 w 11768137"/>
              <a:gd name="connsiteY1" fmla="*/ 706088 h 706088"/>
              <a:gd name="connsiteX2" fmla="*/ 0 w 11768137"/>
              <a:gd name="connsiteY2" fmla="*/ 706088 h 7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8137" h="706088">
                <a:moveTo>
                  <a:pt x="11768137" y="0"/>
                </a:moveTo>
                <a:lnTo>
                  <a:pt x="11768137" y="706088"/>
                </a:lnTo>
                <a:lnTo>
                  <a:pt x="0" y="706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14F81DF-04A2-4FAA-85A8-AFFF6951F34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61150" y="1405647"/>
            <a:ext cx="9669700" cy="338554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46FC49-2D3E-45B0-912D-89A5848A18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261150" y="546781"/>
            <a:ext cx="96697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9CC8AD-0518-4C2E-B81D-695EA3B3CD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14341" y="2058200"/>
            <a:ext cx="5320503" cy="38714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D24C02-455F-488F-BEEA-2E0458D648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5253" y="2058200"/>
            <a:ext cx="5301454" cy="38714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8CCB7E-8D71-4DBA-A993-FC7B9E6ACDB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C085F631-0520-4A84-AA8D-FC77C90E6A90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0EE784-D526-4109-8EAC-332A1AC99C1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D8F413-1BC5-43A8-A1E2-0279233C6D0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838F1-70DE-49D6-843A-0B343C5F7B57}"/>
              </a:ext>
            </a:extLst>
          </p:cNvPr>
          <p:cNvGrpSpPr/>
          <p:nvPr/>
        </p:nvGrpSpPr>
        <p:grpSpPr bwMode="gray">
          <a:xfrm>
            <a:off x="11390578" y="361387"/>
            <a:ext cx="358499" cy="360615"/>
            <a:chOff x="13652500" y="693738"/>
            <a:chExt cx="1882776" cy="1893887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E5504E3-1CEA-42D1-A272-75B5D4114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52500" y="1217613"/>
              <a:ext cx="1866900" cy="1370012"/>
            </a:xfrm>
            <a:custGeom>
              <a:avLst/>
              <a:gdLst>
                <a:gd name="T0" fmla="*/ 980 w 1176"/>
                <a:gd name="T1" fmla="*/ 0 h 863"/>
                <a:gd name="T2" fmla="*/ 852 w 1176"/>
                <a:gd name="T3" fmla="*/ 583 h 863"/>
                <a:gd name="T4" fmla="*/ 650 w 1176"/>
                <a:gd name="T5" fmla="*/ 0 h 863"/>
                <a:gd name="T6" fmla="*/ 526 w 1176"/>
                <a:gd name="T7" fmla="*/ 0 h 863"/>
                <a:gd name="T8" fmla="*/ 324 w 1176"/>
                <a:gd name="T9" fmla="*/ 583 h 863"/>
                <a:gd name="T10" fmla="*/ 196 w 1176"/>
                <a:gd name="T11" fmla="*/ 0 h 863"/>
                <a:gd name="T12" fmla="*/ 0 w 1176"/>
                <a:gd name="T13" fmla="*/ 0 h 863"/>
                <a:gd name="T14" fmla="*/ 231 w 1176"/>
                <a:gd name="T15" fmla="*/ 863 h 863"/>
                <a:gd name="T16" fmla="*/ 384 w 1176"/>
                <a:gd name="T17" fmla="*/ 863 h 863"/>
                <a:gd name="T18" fmla="*/ 588 w 1176"/>
                <a:gd name="T19" fmla="*/ 284 h 863"/>
                <a:gd name="T20" fmla="*/ 792 w 1176"/>
                <a:gd name="T21" fmla="*/ 863 h 863"/>
                <a:gd name="T22" fmla="*/ 947 w 1176"/>
                <a:gd name="T23" fmla="*/ 863 h 863"/>
                <a:gd name="T24" fmla="*/ 1176 w 1176"/>
                <a:gd name="T25" fmla="*/ 0 h 863"/>
                <a:gd name="T26" fmla="*/ 980 w 1176"/>
                <a:gd name="T2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6" h="863">
                  <a:moveTo>
                    <a:pt x="980" y="0"/>
                  </a:moveTo>
                  <a:lnTo>
                    <a:pt x="852" y="583"/>
                  </a:lnTo>
                  <a:lnTo>
                    <a:pt x="650" y="0"/>
                  </a:lnTo>
                  <a:lnTo>
                    <a:pt x="526" y="0"/>
                  </a:lnTo>
                  <a:lnTo>
                    <a:pt x="324" y="583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231" y="863"/>
                  </a:lnTo>
                  <a:lnTo>
                    <a:pt x="384" y="863"/>
                  </a:lnTo>
                  <a:lnTo>
                    <a:pt x="588" y="284"/>
                  </a:lnTo>
                  <a:lnTo>
                    <a:pt x="792" y="863"/>
                  </a:lnTo>
                  <a:lnTo>
                    <a:pt x="947" y="863"/>
                  </a:lnTo>
                  <a:lnTo>
                    <a:pt x="1176" y="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0FC1113B-4D46-4933-A773-504EE29C8F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47938" y="693738"/>
              <a:ext cx="287338" cy="290512"/>
            </a:xfrm>
            <a:prstGeom prst="rect">
              <a:avLst/>
            </a:pr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30951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40A05A57-A791-4CE2-B377-929A3555407B}"/>
              </a:ext>
            </a:extLst>
          </p:cNvPr>
          <p:cNvSpPr/>
          <p:nvPr userDrawn="1"/>
        </p:nvSpPr>
        <p:spPr bwMode="gray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100000">
                <a:srgbClr val="DEDFE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9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BAA2920-708F-4ABD-865E-82FCA9DC9B12}"/>
              </a:ext>
            </a:extLst>
          </p:cNvPr>
          <p:cNvSpPr>
            <a:spLocks/>
          </p:cNvSpPr>
          <p:nvPr/>
        </p:nvSpPr>
        <p:spPr bwMode="gray">
          <a:xfrm>
            <a:off x="423864" y="6151912"/>
            <a:ext cx="11768137" cy="706088"/>
          </a:xfrm>
          <a:custGeom>
            <a:avLst/>
            <a:gdLst>
              <a:gd name="connsiteX0" fmla="*/ 11768137 w 11768137"/>
              <a:gd name="connsiteY0" fmla="*/ 0 h 706088"/>
              <a:gd name="connsiteX1" fmla="*/ 11768137 w 11768137"/>
              <a:gd name="connsiteY1" fmla="*/ 706088 h 706088"/>
              <a:gd name="connsiteX2" fmla="*/ 0 w 11768137"/>
              <a:gd name="connsiteY2" fmla="*/ 706088 h 7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8137" h="706088">
                <a:moveTo>
                  <a:pt x="11768137" y="0"/>
                </a:moveTo>
                <a:lnTo>
                  <a:pt x="11768137" y="706088"/>
                </a:lnTo>
                <a:lnTo>
                  <a:pt x="0" y="706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14F81DF-04A2-4FAA-85A8-AFFF6951F34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261150" y="1405647"/>
            <a:ext cx="9669700" cy="338554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46FC49-2D3E-45B0-912D-89A5848A18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261150" y="546781"/>
            <a:ext cx="96697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65D76-7F51-4B1F-B5DF-2CE0E1E8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ACE7742-04F0-4492-A2A9-2AADF8D92531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23EAA-B9C0-4490-B069-5813B370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AA6A5-0352-4711-8399-2B4E1317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B61468-3792-4023-8BB6-7CD7333C1B82}"/>
              </a:ext>
            </a:extLst>
          </p:cNvPr>
          <p:cNvGrpSpPr/>
          <p:nvPr/>
        </p:nvGrpSpPr>
        <p:grpSpPr bwMode="gray">
          <a:xfrm>
            <a:off x="11390578" y="361387"/>
            <a:ext cx="358499" cy="360615"/>
            <a:chOff x="13652500" y="693738"/>
            <a:chExt cx="1882776" cy="1893887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7B3EFD2-BAAE-4D30-8B17-7BBEACDAC031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52500" y="1217613"/>
              <a:ext cx="1866900" cy="1370012"/>
            </a:xfrm>
            <a:custGeom>
              <a:avLst/>
              <a:gdLst>
                <a:gd name="T0" fmla="*/ 980 w 1176"/>
                <a:gd name="T1" fmla="*/ 0 h 863"/>
                <a:gd name="T2" fmla="*/ 852 w 1176"/>
                <a:gd name="T3" fmla="*/ 583 h 863"/>
                <a:gd name="T4" fmla="*/ 650 w 1176"/>
                <a:gd name="T5" fmla="*/ 0 h 863"/>
                <a:gd name="T6" fmla="*/ 526 w 1176"/>
                <a:gd name="T7" fmla="*/ 0 h 863"/>
                <a:gd name="T8" fmla="*/ 324 w 1176"/>
                <a:gd name="T9" fmla="*/ 583 h 863"/>
                <a:gd name="T10" fmla="*/ 196 w 1176"/>
                <a:gd name="T11" fmla="*/ 0 h 863"/>
                <a:gd name="T12" fmla="*/ 0 w 1176"/>
                <a:gd name="T13" fmla="*/ 0 h 863"/>
                <a:gd name="T14" fmla="*/ 231 w 1176"/>
                <a:gd name="T15" fmla="*/ 863 h 863"/>
                <a:gd name="T16" fmla="*/ 384 w 1176"/>
                <a:gd name="T17" fmla="*/ 863 h 863"/>
                <a:gd name="T18" fmla="*/ 588 w 1176"/>
                <a:gd name="T19" fmla="*/ 284 h 863"/>
                <a:gd name="T20" fmla="*/ 792 w 1176"/>
                <a:gd name="T21" fmla="*/ 863 h 863"/>
                <a:gd name="T22" fmla="*/ 947 w 1176"/>
                <a:gd name="T23" fmla="*/ 863 h 863"/>
                <a:gd name="T24" fmla="*/ 1176 w 1176"/>
                <a:gd name="T25" fmla="*/ 0 h 863"/>
                <a:gd name="T26" fmla="*/ 980 w 1176"/>
                <a:gd name="T2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6" h="863">
                  <a:moveTo>
                    <a:pt x="980" y="0"/>
                  </a:moveTo>
                  <a:lnTo>
                    <a:pt x="852" y="583"/>
                  </a:lnTo>
                  <a:lnTo>
                    <a:pt x="650" y="0"/>
                  </a:lnTo>
                  <a:lnTo>
                    <a:pt x="526" y="0"/>
                  </a:lnTo>
                  <a:lnTo>
                    <a:pt x="324" y="583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231" y="863"/>
                  </a:lnTo>
                  <a:lnTo>
                    <a:pt x="384" y="863"/>
                  </a:lnTo>
                  <a:lnTo>
                    <a:pt x="588" y="284"/>
                  </a:lnTo>
                  <a:lnTo>
                    <a:pt x="792" y="863"/>
                  </a:lnTo>
                  <a:lnTo>
                    <a:pt x="947" y="863"/>
                  </a:lnTo>
                  <a:lnTo>
                    <a:pt x="1176" y="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676314A9-5251-47D8-81EF-69BAA7BEA9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47938" y="693738"/>
              <a:ext cx="287338" cy="290512"/>
            </a:xfrm>
            <a:prstGeom prst="rect">
              <a:avLst/>
            </a:pr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724801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DB5BAC9-AC1E-44B7-BA03-4C5FB75B69B6}"/>
              </a:ext>
            </a:extLst>
          </p:cNvPr>
          <p:cNvSpPr/>
          <p:nvPr/>
        </p:nvSpPr>
        <p:spPr bwMode="gray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100000">
                <a:srgbClr val="DEDFE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90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6BE8F60-3775-4084-A3D8-21FA9F13816A}"/>
              </a:ext>
            </a:extLst>
          </p:cNvPr>
          <p:cNvSpPr>
            <a:spLocks/>
          </p:cNvSpPr>
          <p:nvPr/>
        </p:nvSpPr>
        <p:spPr bwMode="gray">
          <a:xfrm>
            <a:off x="423864" y="6151912"/>
            <a:ext cx="11768137" cy="706088"/>
          </a:xfrm>
          <a:custGeom>
            <a:avLst/>
            <a:gdLst>
              <a:gd name="connsiteX0" fmla="*/ 11768137 w 11768137"/>
              <a:gd name="connsiteY0" fmla="*/ 0 h 706088"/>
              <a:gd name="connsiteX1" fmla="*/ 11768137 w 11768137"/>
              <a:gd name="connsiteY1" fmla="*/ 706088 h 706088"/>
              <a:gd name="connsiteX2" fmla="*/ 0 w 11768137"/>
              <a:gd name="connsiteY2" fmla="*/ 706088 h 7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8137" h="706088">
                <a:moveTo>
                  <a:pt x="11768137" y="0"/>
                </a:moveTo>
                <a:lnTo>
                  <a:pt x="11768137" y="706088"/>
                </a:lnTo>
                <a:lnTo>
                  <a:pt x="0" y="706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4B7549-7ABC-4697-9EB9-FD8978236F55}"/>
              </a:ext>
            </a:extLst>
          </p:cNvPr>
          <p:cNvGrpSpPr/>
          <p:nvPr/>
        </p:nvGrpSpPr>
        <p:grpSpPr bwMode="gray">
          <a:xfrm>
            <a:off x="11390578" y="361387"/>
            <a:ext cx="358499" cy="360615"/>
            <a:chOff x="13652500" y="693738"/>
            <a:chExt cx="1882776" cy="1893887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909B03C-0A23-426A-A15B-82377E2CE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52500" y="1217613"/>
              <a:ext cx="1866900" cy="1370012"/>
            </a:xfrm>
            <a:custGeom>
              <a:avLst/>
              <a:gdLst>
                <a:gd name="T0" fmla="*/ 980 w 1176"/>
                <a:gd name="T1" fmla="*/ 0 h 863"/>
                <a:gd name="T2" fmla="*/ 852 w 1176"/>
                <a:gd name="T3" fmla="*/ 583 h 863"/>
                <a:gd name="T4" fmla="*/ 650 w 1176"/>
                <a:gd name="T5" fmla="*/ 0 h 863"/>
                <a:gd name="T6" fmla="*/ 526 w 1176"/>
                <a:gd name="T7" fmla="*/ 0 h 863"/>
                <a:gd name="T8" fmla="*/ 324 w 1176"/>
                <a:gd name="T9" fmla="*/ 583 h 863"/>
                <a:gd name="T10" fmla="*/ 196 w 1176"/>
                <a:gd name="T11" fmla="*/ 0 h 863"/>
                <a:gd name="T12" fmla="*/ 0 w 1176"/>
                <a:gd name="T13" fmla="*/ 0 h 863"/>
                <a:gd name="T14" fmla="*/ 231 w 1176"/>
                <a:gd name="T15" fmla="*/ 863 h 863"/>
                <a:gd name="T16" fmla="*/ 384 w 1176"/>
                <a:gd name="T17" fmla="*/ 863 h 863"/>
                <a:gd name="T18" fmla="*/ 588 w 1176"/>
                <a:gd name="T19" fmla="*/ 284 h 863"/>
                <a:gd name="T20" fmla="*/ 792 w 1176"/>
                <a:gd name="T21" fmla="*/ 863 h 863"/>
                <a:gd name="T22" fmla="*/ 947 w 1176"/>
                <a:gd name="T23" fmla="*/ 863 h 863"/>
                <a:gd name="T24" fmla="*/ 1176 w 1176"/>
                <a:gd name="T25" fmla="*/ 0 h 863"/>
                <a:gd name="T26" fmla="*/ 980 w 1176"/>
                <a:gd name="T2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6" h="863">
                  <a:moveTo>
                    <a:pt x="980" y="0"/>
                  </a:moveTo>
                  <a:lnTo>
                    <a:pt x="852" y="583"/>
                  </a:lnTo>
                  <a:lnTo>
                    <a:pt x="650" y="0"/>
                  </a:lnTo>
                  <a:lnTo>
                    <a:pt x="526" y="0"/>
                  </a:lnTo>
                  <a:lnTo>
                    <a:pt x="324" y="583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231" y="863"/>
                  </a:lnTo>
                  <a:lnTo>
                    <a:pt x="384" y="863"/>
                  </a:lnTo>
                  <a:lnTo>
                    <a:pt x="588" y="284"/>
                  </a:lnTo>
                  <a:lnTo>
                    <a:pt x="792" y="863"/>
                  </a:lnTo>
                  <a:lnTo>
                    <a:pt x="947" y="863"/>
                  </a:lnTo>
                  <a:lnTo>
                    <a:pt x="1176" y="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26CE9D9D-6162-4584-AE7E-BE02DB026A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47938" y="693738"/>
              <a:ext cx="287338" cy="290512"/>
            </a:xfrm>
            <a:prstGeom prst="rect">
              <a:avLst/>
            </a:pr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BD61636-0D91-4E03-803D-D7F9BEF771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6124852" y="1"/>
            <a:ext cx="6067149" cy="6515941"/>
          </a:xfrm>
          <a:custGeom>
            <a:avLst/>
            <a:gdLst>
              <a:gd name="connsiteX0" fmla="*/ 5265727 w 6067149"/>
              <a:gd name="connsiteY0" fmla="*/ 461138 h 6515941"/>
              <a:gd name="connsiteX1" fmla="*/ 5335553 w 6067149"/>
              <a:gd name="connsiteY1" fmla="*/ 722002 h 6515941"/>
              <a:gd name="connsiteX2" fmla="*/ 5381801 w 6067149"/>
              <a:gd name="connsiteY2" fmla="*/ 722002 h 6515941"/>
              <a:gd name="connsiteX3" fmla="*/ 5443465 w 6067149"/>
              <a:gd name="connsiteY3" fmla="*/ 546984 h 6515941"/>
              <a:gd name="connsiteX4" fmla="*/ 5505129 w 6067149"/>
              <a:gd name="connsiteY4" fmla="*/ 722002 h 6515941"/>
              <a:gd name="connsiteX5" fmla="*/ 5551982 w 6067149"/>
              <a:gd name="connsiteY5" fmla="*/ 722002 h 6515941"/>
              <a:gd name="connsiteX6" fmla="*/ 5621203 w 6067149"/>
              <a:gd name="connsiteY6" fmla="*/ 461138 h 6515941"/>
              <a:gd name="connsiteX7" fmla="*/ 5561957 w 6067149"/>
              <a:gd name="connsiteY7" fmla="*/ 461138 h 6515941"/>
              <a:gd name="connsiteX8" fmla="*/ 5523266 w 6067149"/>
              <a:gd name="connsiteY8" fmla="*/ 637365 h 6515941"/>
              <a:gd name="connsiteX9" fmla="*/ 5462206 w 6067149"/>
              <a:gd name="connsiteY9" fmla="*/ 461138 h 6515941"/>
              <a:gd name="connsiteX10" fmla="*/ 5424724 w 6067149"/>
              <a:gd name="connsiteY10" fmla="*/ 461138 h 6515941"/>
              <a:gd name="connsiteX11" fmla="*/ 5363664 w 6067149"/>
              <a:gd name="connsiteY11" fmla="*/ 637365 h 6515941"/>
              <a:gd name="connsiteX12" fmla="*/ 5324973 w 6067149"/>
              <a:gd name="connsiteY12" fmla="*/ 461138 h 6515941"/>
              <a:gd name="connsiteX13" fmla="*/ 5569514 w 6067149"/>
              <a:gd name="connsiteY13" fmla="*/ 361387 h 6515941"/>
              <a:gd name="connsiteX14" fmla="*/ 5569514 w 6067149"/>
              <a:gd name="connsiteY14" fmla="*/ 416703 h 6515941"/>
              <a:gd name="connsiteX15" fmla="*/ 5624226 w 6067149"/>
              <a:gd name="connsiteY15" fmla="*/ 416703 h 6515941"/>
              <a:gd name="connsiteX16" fmla="*/ 5624226 w 6067149"/>
              <a:gd name="connsiteY16" fmla="*/ 361387 h 6515941"/>
              <a:gd name="connsiteX17" fmla="*/ 491483 w 6067149"/>
              <a:gd name="connsiteY17" fmla="*/ 0 h 6515941"/>
              <a:gd name="connsiteX18" fmla="*/ 6067149 w 6067149"/>
              <a:gd name="connsiteY18" fmla="*/ 0 h 6515941"/>
              <a:gd name="connsiteX19" fmla="*/ 6067149 w 6067149"/>
              <a:gd name="connsiteY19" fmla="*/ 6151912 h 6515941"/>
              <a:gd name="connsiteX20" fmla="*/ 0 w 6067149"/>
              <a:gd name="connsiteY20" fmla="*/ 6515941 h 651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67149" h="6515941">
                <a:moveTo>
                  <a:pt x="5265727" y="461138"/>
                </a:moveTo>
                <a:lnTo>
                  <a:pt x="5335553" y="722002"/>
                </a:lnTo>
                <a:lnTo>
                  <a:pt x="5381801" y="722002"/>
                </a:lnTo>
                <a:lnTo>
                  <a:pt x="5443465" y="546984"/>
                </a:lnTo>
                <a:lnTo>
                  <a:pt x="5505129" y="722002"/>
                </a:lnTo>
                <a:lnTo>
                  <a:pt x="5551982" y="722002"/>
                </a:lnTo>
                <a:lnTo>
                  <a:pt x="5621203" y="461138"/>
                </a:lnTo>
                <a:lnTo>
                  <a:pt x="5561957" y="461138"/>
                </a:lnTo>
                <a:lnTo>
                  <a:pt x="5523266" y="637365"/>
                </a:lnTo>
                <a:lnTo>
                  <a:pt x="5462206" y="461138"/>
                </a:lnTo>
                <a:lnTo>
                  <a:pt x="5424724" y="461138"/>
                </a:lnTo>
                <a:lnTo>
                  <a:pt x="5363664" y="637365"/>
                </a:lnTo>
                <a:lnTo>
                  <a:pt x="5324973" y="461138"/>
                </a:lnTo>
                <a:close/>
                <a:moveTo>
                  <a:pt x="5569514" y="361387"/>
                </a:moveTo>
                <a:lnTo>
                  <a:pt x="5569514" y="416703"/>
                </a:lnTo>
                <a:lnTo>
                  <a:pt x="5624226" y="416703"/>
                </a:lnTo>
                <a:lnTo>
                  <a:pt x="5624226" y="361387"/>
                </a:lnTo>
                <a:close/>
                <a:moveTo>
                  <a:pt x="491483" y="0"/>
                </a:moveTo>
                <a:lnTo>
                  <a:pt x="6067149" y="0"/>
                </a:lnTo>
                <a:lnTo>
                  <a:pt x="6067149" y="6151912"/>
                </a:lnTo>
                <a:lnTo>
                  <a:pt x="0" y="6515941"/>
                </a:lnTo>
                <a:close/>
              </a:path>
            </a:pathLst>
          </a:custGeom>
        </p:spPr>
        <p:txBody>
          <a:bodyPr wrap="square" tIns="0" bIns="720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14F81DF-04A2-4FAA-85A8-AFFF6951F34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09573" y="1405647"/>
            <a:ext cx="5686427" cy="338554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46FC49-2D3E-45B0-912D-89A5848A18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92908" y="546781"/>
            <a:ext cx="5703092" cy="64633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E73FACF-5832-4BA2-AC5F-7FA699AD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4341" y="2058200"/>
            <a:ext cx="5681659" cy="387140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171D5-2E6B-401C-8B33-8BF7B8582FD1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>
            <a:noAutofit/>
          </a:bodyPr>
          <a:lstStyle/>
          <a:p>
            <a:fld id="{D1D08862-37C0-4117-8DA2-E391743208DA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1C124-2F5E-4E7D-9092-8E2EA0EC590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5F9DF-D249-4284-97D9-0C97301905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>
            <a:noAutofit/>
          </a:bodyPr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048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1D4BC-3D5C-42D2-9AFF-A1DD70E50DFC}"/>
              </a:ext>
            </a:extLst>
          </p:cNvPr>
          <p:cNvSpPr/>
          <p:nvPr/>
        </p:nvSpPr>
        <p:spPr bwMode="gray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100000">
                <a:srgbClr val="DEDFE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9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9AA5A46-4A6C-4FD2-A263-90EDE1C5B18C}"/>
              </a:ext>
            </a:extLst>
          </p:cNvPr>
          <p:cNvSpPr>
            <a:spLocks/>
          </p:cNvSpPr>
          <p:nvPr/>
        </p:nvSpPr>
        <p:spPr bwMode="gray">
          <a:xfrm>
            <a:off x="423864" y="6151912"/>
            <a:ext cx="11768137" cy="706088"/>
          </a:xfrm>
          <a:custGeom>
            <a:avLst/>
            <a:gdLst>
              <a:gd name="connsiteX0" fmla="*/ 11768137 w 11768137"/>
              <a:gd name="connsiteY0" fmla="*/ 0 h 706088"/>
              <a:gd name="connsiteX1" fmla="*/ 11768137 w 11768137"/>
              <a:gd name="connsiteY1" fmla="*/ 706088 h 706088"/>
              <a:gd name="connsiteX2" fmla="*/ 0 w 11768137"/>
              <a:gd name="connsiteY2" fmla="*/ 706088 h 7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8137" h="706088">
                <a:moveTo>
                  <a:pt x="11768137" y="0"/>
                </a:moveTo>
                <a:lnTo>
                  <a:pt x="11768137" y="706088"/>
                </a:lnTo>
                <a:lnTo>
                  <a:pt x="0" y="706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527021-613A-434B-9E04-41E4935CFE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6115359" cy="6858000"/>
          </a:xfrm>
          <a:custGeom>
            <a:avLst/>
            <a:gdLst>
              <a:gd name="connsiteX0" fmla="*/ 0 w 6115359"/>
              <a:gd name="connsiteY0" fmla="*/ 0 h 6858000"/>
              <a:gd name="connsiteX1" fmla="*/ 6115359 w 6115359"/>
              <a:gd name="connsiteY1" fmla="*/ 0 h 6858000"/>
              <a:gd name="connsiteX2" fmla="*/ 5621599 w 6115359"/>
              <a:gd name="connsiteY2" fmla="*/ 6546136 h 6858000"/>
              <a:gd name="connsiteX3" fmla="*/ 423863 w 6115359"/>
              <a:gd name="connsiteY3" fmla="*/ 6858000 h 6858000"/>
              <a:gd name="connsiteX4" fmla="*/ 0 w 611535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5359" h="6858000">
                <a:moveTo>
                  <a:pt x="0" y="0"/>
                </a:moveTo>
                <a:lnTo>
                  <a:pt x="6115359" y="0"/>
                </a:lnTo>
                <a:lnTo>
                  <a:pt x="5621599" y="6546136"/>
                </a:lnTo>
                <a:lnTo>
                  <a:pt x="423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0" bIns="720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14F81DF-04A2-4FAA-85A8-AFFF6951F34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443303" y="1405647"/>
            <a:ext cx="4502845" cy="339809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46FC49-2D3E-45B0-912D-89A5848A18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426635" y="546780"/>
            <a:ext cx="4519513" cy="648607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5A2A654-F33D-49A6-8DFF-10BF8AE83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5252" y="2058199"/>
            <a:ext cx="5302800" cy="387140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BA40B-10F8-45C7-AC0B-D16E037650B8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>
            <a:noAutofit/>
          </a:bodyPr>
          <a:lstStyle/>
          <a:p>
            <a:fld id="{AEADA59E-222A-484B-BA26-FEC48017CA8F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92854-9BE1-47CA-B247-901E94F7D5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14EC3F-6E5E-4BA9-B198-28A4A154AE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>
            <a:noAutofit/>
          </a:bodyPr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1EE3FA-C25E-490B-94E1-EFE9BBF461FF}"/>
              </a:ext>
            </a:extLst>
          </p:cNvPr>
          <p:cNvGrpSpPr/>
          <p:nvPr/>
        </p:nvGrpSpPr>
        <p:grpSpPr bwMode="gray">
          <a:xfrm>
            <a:off x="11390578" y="361387"/>
            <a:ext cx="358499" cy="360615"/>
            <a:chOff x="13652500" y="693738"/>
            <a:chExt cx="1882776" cy="1893887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EE04F12-FF82-41E1-A5FA-F5233FE38EC6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52500" y="1217613"/>
              <a:ext cx="1866900" cy="1370012"/>
            </a:xfrm>
            <a:custGeom>
              <a:avLst/>
              <a:gdLst>
                <a:gd name="T0" fmla="*/ 980 w 1176"/>
                <a:gd name="T1" fmla="*/ 0 h 863"/>
                <a:gd name="T2" fmla="*/ 852 w 1176"/>
                <a:gd name="T3" fmla="*/ 583 h 863"/>
                <a:gd name="T4" fmla="*/ 650 w 1176"/>
                <a:gd name="T5" fmla="*/ 0 h 863"/>
                <a:gd name="T6" fmla="*/ 526 w 1176"/>
                <a:gd name="T7" fmla="*/ 0 h 863"/>
                <a:gd name="T8" fmla="*/ 324 w 1176"/>
                <a:gd name="T9" fmla="*/ 583 h 863"/>
                <a:gd name="T10" fmla="*/ 196 w 1176"/>
                <a:gd name="T11" fmla="*/ 0 h 863"/>
                <a:gd name="T12" fmla="*/ 0 w 1176"/>
                <a:gd name="T13" fmla="*/ 0 h 863"/>
                <a:gd name="T14" fmla="*/ 231 w 1176"/>
                <a:gd name="T15" fmla="*/ 863 h 863"/>
                <a:gd name="T16" fmla="*/ 384 w 1176"/>
                <a:gd name="T17" fmla="*/ 863 h 863"/>
                <a:gd name="T18" fmla="*/ 588 w 1176"/>
                <a:gd name="T19" fmla="*/ 284 h 863"/>
                <a:gd name="T20" fmla="*/ 792 w 1176"/>
                <a:gd name="T21" fmla="*/ 863 h 863"/>
                <a:gd name="T22" fmla="*/ 947 w 1176"/>
                <a:gd name="T23" fmla="*/ 863 h 863"/>
                <a:gd name="T24" fmla="*/ 1176 w 1176"/>
                <a:gd name="T25" fmla="*/ 0 h 863"/>
                <a:gd name="T26" fmla="*/ 980 w 1176"/>
                <a:gd name="T2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6" h="863">
                  <a:moveTo>
                    <a:pt x="980" y="0"/>
                  </a:moveTo>
                  <a:lnTo>
                    <a:pt x="852" y="583"/>
                  </a:lnTo>
                  <a:lnTo>
                    <a:pt x="650" y="0"/>
                  </a:lnTo>
                  <a:lnTo>
                    <a:pt x="526" y="0"/>
                  </a:lnTo>
                  <a:lnTo>
                    <a:pt x="324" y="583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231" y="863"/>
                  </a:lnTo>
                  <a:lnTo>
                    <a:pt x="384" y="863"/>
                  </a:lnTo>
                  <a:lnTo>
                    <a:pt x="588" y="284"/>
                  </a:lnTo>
                  <a:lnTo>
                    <a:pt x="792" y="863"/>
                  </a:lnTo>
                  <a:lnTo>
                    <a:pt x="947" y="863"/>
                  </a:lnTo>
                  <a:lnTo>
                    <a:pt x="1176" y="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19310C80-2CDF-487E-A508-853B7826B78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47938" y="693738"/>
              <a:ext cx="287338" cy="290512"/>
            </a:xfrm>
            <a:prstGeom prst="rect">
              <a:avLst/>
            </a:pr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323047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,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31D4BC-3D5C-42D2-9AFF-A1DD70E50DFC}"/>
              </a:ext>
            </a:extLst>
          </p:cNvPr>
          <p:cNvSpPr/>
          <p:nvPr userDrawn="1"/>
        </p:nvSpPr>
        <p:spPr bwMode="gray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100000">
                <a:srgbClr val="DEDFE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9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9AA5A46-4A6C-4FD2-A263-90EDE1C5B18C}"/>
              </a:ext>
            </a:extLst>
          </p:cNvPr>
          <p:cNvSpPr>
            <a:spLocks/>
          </p:cNvSpPr>
          <p:nvPr userDrawn="1"/>
        </p:nvSpPr>
        <p:spPr bwMode="gray">
          <a:xfrm>
            <a:off x="423864" y="6151912"/>
            <a:ext cx="11768137" cy="706088"/>
          </a:xfrm>
          <a:custGeom>
            <a:avLst/>
            <a:gdLst>
              <a:gd name="connsiteX0" fmla="*/ 11768137 w 11768137"/>
              <a:gd name="connsiteY0" fmla="*/ 0 h 706088"/>
              <a:gd name="connsiteX1" fmla="*/ 11768137 w 11768137"/>
              <a:gd name="connsiteY1" fmla="*/ 706088 h 706088"/>
              <a:gd name="connsiteX2" fmla="*/ 0 w 11768137"/>
              <a:gd name="connsiteY2" fmla="*/ 706088 h 7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8137" h="706088">
                <a:moveTo>
                  <a:pt x="11768137" y="0"/>
                </a:moveTo>
                <a:lnTo>
                  <a:pt x="11768137" y="706088"/>
                </a:lnTo>
                <a:lnTo>
                  <a:pt x="0" y="706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14F81DF-04A2-4FAA-85A8-AFFF6951F34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14340" y="706581"/>
            <a:ext cx="10516510" cy="338554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146FC49-2D3E-45B0-912D-89A5848A18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14340" y="205911"/>
            <a:ext cx="10516510" cy="452366"/>
          </a:xfrm>
        </p:spPr>
        <p:txBody>
          <a:bodyPr/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A4171D5-2E6B-401C-8B33-8BF7B8582FD1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416720" y="6513359"/>
            <a:ext cx="792955" cy="230810"/>
          </a:xfrm>
        </p:spPr>
        <p:txBody>
          <a:bodyPr>
            <a:noAutofit/>
          </a:bodyPr>
          <a:lstStyle/>
          <a:p>
            <a:fld id="{D1D08862-37C0-4117-8DA2-E391743208DA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301C124-2F5E-4E7D-9092-8E2EA0EC590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>
          <a:xfrm>
            <a:off x="1304826" y="6513359"/>
            <a:ext cx="9922497" cy="23081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25F9DF-D249-4284-97D9-0C97301905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>
          <a:xfrm>
            <a:off x="11327606" y="6513359"/>
            <a:ext cx="428609" cy="230810"/>
          </a:xfrm>
        </p:spPr>
        <p:txBody>
          <a:bodyPr>
            <a:noAutofit/>
          </a:bodyPr>
          <a:lstStyle/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B7DBFA-6D21-4E71-81D1-2F0EA7AF67EE}"/>
              </a:ext>
            </a:extLst>
          </p:cNvPr>
          <p:cNvGrpSpPr/>
          <p:nvPr userDrawn="1"/>
        </p:nvGrpSpPr>
        <p:grpSpPr bwMode="gray">
          <a:xfrm>
            <a:off x="11390578" y="361387"/>
            <a:ext cx="358499" cy="360615"/>
            <a:chOff x="13652500" y="693738"/>
            <a:chExt cx="1882776" cy="1893887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44BE6E2E-C002-4DD2-90DC-0F41B9F49B2E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52500" y="1217613"/>
              <a:ext cx="1866900" cy="1370012"/>
            </a:xfrm>
            <a:custGeom>
              <a:avLst/>
              <a:gdLst>
                <a:gd name="T0" fmla="*/ 980 w 1176"/>
                <a:gd name="T1" fmla="*/ 0 h 863"/>
                <a:gd name="T2" fmla="*/ 852 w 1176"/>
                <a:gd name="T3" fmla="*/ 583 h 863"/>
                <a:gd name="T4" fmla="*/ 650 w 1176"/>
                <a:gd name="T5" fmla="*/ 0 h 863"/>
                <a:gd name="T6" fmla="*/ 526 w 1176"/>
                <a:gd name="T7" fmla="*/ 0 h 863"/>
                <a:gd name="T8" fmla="*/ 324 w 1176"/>
                <a:gd name="T9" fmla="*/ 583 h 863"/>
                <a:gd name="T10" fmla="*/ 196 w 1176"/>
                <a:gd name="T11" fmla="*/ 0 h 863"/>
                <a:gd name="T12" fmla="*/ 0 w 1176"/>
                <a:gd name="T13" fmla="*/ 0 h 863"/>
                <a:gd name="T14" fmla="*/ 231 w 1176"/>
                <a:gd name="T15" fmla="*/ 863 h 863"/>
                <a:gd name="T16" fmla="*/ 384 w 1176"/>
                <a:gd name="T17" fmla="*/ 863 h 863"/>
                <a:gd name="T18" fmla="*/ 588 w 1176"/>
                <a:gd name="T19" fmla="*/ 284 h 863"/>
                <a:gd name="T20" fmla="*/ 792 w 1176"/>
                <a:gd name="T21" fmla="*/ 863 h 863"/>
                <a:gd name="T22" fmla="*/ 947 w 1176"/>
                <a:gd name="T23" fmla="*/ 863 h 863"/>
                <a:gd name="T24" fmla="*/ 1176 w 1176"/>
                <a:gd name="T25" fmla="*/ 0 h 863"/>
                <a:gd name="T26" fmla="*/ 980 w 1176"/>
                <a:gd name="T2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6" h="863">
                  <a:moveTo>
                    <a:pt x="980" y="0"/>
                  </a:moveTo>
                  <a:lnTo>
                    <a:pt x="852" y="583"/>
                  </a:lnTo>
                  <a:lnTo>
                    <a:pt x="650" y="0"/>
                  </a:lnTo>
                  <a:lnTo>
                    <a:pt x="526" y="0"/>
                  </a:lnTo>
                  <a:lnTo>
                    <a:pt x="324" y="583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231" y="863"/>
                  </a:lnTo>
                  <a:lnTo>
                    <a:pt x="384" y="863"/>
                  </a:lnTo>
                  <a:lnTo>
                    <a:pt x="588" y="284"/>
                  </a:lnTo>
                  <a:lnTo>
                    <a:pt x="792" y="863"/>
                  </a:lnTo>
                  <a:lnTo>
                    <a:pt x="947" y="863"/>
                  </a:lnTo>
                  <a:lnTo>
                    <a:pt x="1176" y="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9E37B753-1DA6-4593-9184-872CDFE560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47938" y="693738"/>
              <a:ext cx="287338" cy="290512"/>
            </a:xfrm>
            <a:prstGeom prst="rect">
              <a:avLst/>
            </a:pr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92257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F688C0-6AF5-4F72-80B9-1501EEEE2AD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261150" y="546781"/>
            <a:ext cx="9669700" cy="6463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D8098-C733-4F6B-A056-50E5DFA0806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14340" y="2058200"/>
            <a:ext cx="11334737" cy="3871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55DD2-90A2-4A40-8492-25758AA5CE0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416720" y="6513359"/>
            <a:ext cx="792955" cy="230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  <a:lvl2pPr marL="0">
              <a:defRPr sz="900">
                <a:solidFill>
                  <a:schemeClr val="tx1"/>
                </a:solidFill>
              </a:defRPr>
            </a:lvl2pPr>
            <a:lvl3pPr marL="0">
              <a:defRPr sz="900">
                <a:solidFill>
                  <a:schemeClr val="tx1"/>
                </a:solidFill>
              </a:defRPr>
            </a:lvl3pPr>
            <a:lvl4pPr marL="0">
              <a:defRPr sz="900">
                <a:solidFill>
                  <a:schemeClr val="tx1"/>
                </a:solidFill>
              </a:defRPr>
            </a:lvl4pPr>
            <a:lvl5pPr marL="0">
              <a:defRPr sz="900">
                <a:solidFill>
                  <a:schemeClr val="tx1"/>
                </a:solidFill>
              </a:defRPr>
            </a:lvl5pPr>
            <a:lvl6pPr marL="0">
              <a:defRPr sz="900">
                <a:solidFill>
                  <a:schemeClr val="tx1"/>
                </a:solidFill>
              </a:defRPr>
            </a:lvl6pPr>
            <a:lvl7pPr marL="0">
              <a:defRPr sz="900">
                <a:solidFill>
                  <a:schemeClr val="tx1"/>
                </a:solidFill>
              </a:defRPr>
            </a:lvl7pPr>
            <a:lvl8pPr marL="0">
              <a:defRPr sz="900">
                <a:solidFill>
                  <a:schemeClr val="tx1"/>
                </a:solidFill>
              </a:defRPr>
            </a:lvl8pPr>
            <a:lvl9pPr marL="0">
              <a:defRPr sz="900">
                <a:solidFill>
                  <a:schemeClr val="tx1"/>
                </a:solidFill>
              </a:defRPr>
            </a:lvl9pPr>
          </a:lstStyle>
          <a:p>
            <a:fld id="{9D05756C-96D4-41F8-B0C5-4EB0DBAF3AE8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792C1-F279-4FED-993E-BBDC76AF1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304826" y="6513359"/>
            <a:ext cx="9922497" cy="230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  <a:lvl2pPr marL="0">
              <a:defRPr sz="900">
                <a:solidFill>
                  <a:schemeClr val="tx1"/>
                </a:solidFill>
              </a:defRPr>
            </a:lvl2pPr>
            <a:lvl3pPr marL="0">
              <a:defRPr sz="900">
                <a:solidFill>
                  <a:schemeClr val="tx1"/>
                </a:solidFill>
              </a:defRPr>
            </a:lvl3pPr>
            <a:lvl4pPr marL="0">
              <a:defRPr sz="900">
                <a:solidFill>
                  <a:schemeClr val="tx1"/>
                </a:solidFill>
              </a:defRPr>
            </a:lvl4pPr>
            <a:lvl5pPr marL="0">
              <a:defRPr sz="900">
                <a:solidFill>
                  <a:schemeClr val="tx1"/>
                </a:solidFill>
              </a:defRPr>
            </a:lvl5pPr>
            <a:lvl6pPr marL="0">
              <a:defRPr sz="900">
                <a:solidFill>
                  <a:schemeClr val="tx1"/>
                </a:solidFill>
              </a:defRPr>
            </a:lvl6pPr>
            <a:lvl7pPr marL="0">
              <a:defRPr sz="900">
                <a:solidFill>
                  <a:schemeClr val="tx1"/>
                </a:solidFill>
              </a:defRPr>
            </a:lvl7pPr>
            <a:lvl8pPr marL="0">
              <a:defRPr sz="900">
                <a:solidFill>
                  <a:schemeClr val="tx1"/>
                </a:solidFill>
              </a:defRPr>
            </a:lvl8pPr>
            <a:lvl9pPr marL="0">
              <a:defRPr sz="900">
                <a:solidFill>
                  <a:schemeClr val="tx1"/>
                </a:solidFill>
              </a:defRPr>
            </a:lvl9pPr>
          </a:lstStyle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BB7F3-11AE-4BE9-A671-3C5708205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327606" y="6513359"/>
            <a:ext cx="428609" cy="230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  <a:lvl2pPr marL="0" algn="r">
              <a:defRPr sz="900">
                <a:solidFill>
                  <a:schemeClr val="tx1"/>
                </a:solidFill>
              </a:defRPr>
            </a:lvl2pPr>
            <a:lvl3pPr marL="0" algn="r">
              <a:defRPr sz="900">
                <a:solidFill>
                  <a:schemeClr val="tx1"/>
                </a:solidFill>
              </a:defRPr>
            </a:lvl3pPr>
            <a:lvl4pPr marL="0" algn="r">
              <a:defRPr sz="900">
                <a:solidFill>
                  <a:schemeClr val="tx1"/>
                </a:solidFill>
              </a:defRPr>
            </a:lvl4pPr>
            <a:lvl5pPr marL="0" algn="r">
              <a:defRPr sz="900">
                <a:solidFill>
                  <a:schemeClr val="tx1"/>
                </a:solidFill>
              </a:defRPr>
            </a:lvl5pPr>
            <a:lvl6pPr marL="0" algn="r">
              <a:defRPr sz="900">
                <a:solidFill>
                  <a:schemeClr val="tx1"/>
                </a:solidFill>
              </a:defRPr>
            </a:lvl6pPr>
            <a:lvl7pPr marL="0" algn="r">
              <a:defRPr sz="900">
                <a:solidFill>
                  <a:schemeClr val="tx1"/>
                </a:solidFill>
              </a:defRPr>
            </a:lvl7pPr>
            <a:lvl8pPr marL="0" indent="0" algn="r">
              <a:defRPr sz="900">
                <a:solidFill>
                  <a:schemeClr val="tx1"/>
                </a:solidFill>
              </a:defRPr>
            </a:lvl8pPr>
            <a:lvl9pPr marL="0" algn="r">
              <a:defRPr sz="900">
                <a:solidFill>
                  <a:schemeClr val="tx1"/>
                </a:solidFill>
              </a:defRPr>
            </a:lvl9pPr>
          </a:lstStyle>
          <a:p>
            <a:fld id="{A0F36758-3E37-4C6C-B305-637A201063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4B7549-7ABC-4697-9EB9-FD8978236F55}"/>
              </a:ext>
            </a:extLst>
          </p:cNvPr>
          <p:cNvGrpSpPr/>
          <p:nvPr userDrawn="1"/>
        </p:nvGrpSpPr>
        <p:grpSpPr bwMode="gray">
          <a:xfrm>
            <a:off x="11390578" y="361387"/>
            <a:ext cx="358499" cy="360615"/>
            <a:chOff x="13652500" y="693738"/>
            <a:chExt cx="1882776" cy="189388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909B03C-0A23-426A-A15B-82377E2CE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52500" y="1217613"/>
              <a:ext cx="1866900" cy="1370012"/>
            </a:xfrm>
            <a:custGeom>
              <a:avLst/>
              <a:gdLst>
                <a:gd name="T0" fmla="*/ 980 w 1176"/>
                <a:gd name="T1" fmla="*/ 0 h 863"/>
                <a:gd name="T2" fmla="*/ 852 w 1176"/>
                <a:gd name="T3" fmla="*/ 583 h 863"/>
                <a:gd name="T4" fmla="*/ 650 w 1176"/>
                <a:gd name="T5" fmla="*/ 0 h 863"/>
                <a:gd name="T6" fmla="*/ 526 w 1176"/>
                <a:gd name="T7" fmla="*/ 0 h 863"/>
                <a:gd name="T8" fmla="*/ 324 w 1176"/>
                <a:gd name="T9" fmla="*/ 583 h 863"/>
                <a:gd name="T10" fmla="*/ 196 w 1176"/>
                <a:gd name="T11" fmla="*/ 0 h 863"/>
                <a:gd name="T12" fmla="*/ 0 w 1176"/>
                <a:gd name="T13" fmla="*/ 0 h 863"/>
                <a:gd name="T14" fmla="*/ 231 w 1176"/>
                <a:gd name="T15" fmla="*/ 863 h 863"/>
                <a:gd name="T16" fmla="*/ 384 w 1176"/>
                <a:gd name="T17" fmla="*/ 863 h 863"/>
                <a:gd name="T18" fmla="*/ 588 w 1176"/>
                <a:gd name="T19" fmla="*/ 284 h 863"/>
                <a:gd name="T20" fmla="*/ 792 w 1176"/>
                <a:gd name="T21" fmla="*/ 863 h 863"/>
                <a:gd name="T22" fmla="*/ 947 w 1176"/>
                <a:gd name="T23" fmla="*/ 863 h 863"/>
                <a:gd name="T24" fmla="*/ 1176 w 1176"/>
                <a:gd name="T25" fmla="*/ 0 h 863"/>
                <a:gd name="T26" fmla="*/ 980 w 1176"/>
                <a:gd name="T2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6" h="863">
                  <a:moveTo>
                    <a:pt x="980" y="0"/>
                  </a:moveTo>
                  <a:lnTo>
                    <a:pt x="852" y="583"/>
                  </a:lnTo>
                  <a:lnTo>
                    <a:pt x="650" y="0"/>
                  </a:lnTo>
                  <a:lnTo>
                    <a:pt x="526" y="0"/>
                  </a:lnTo>
                  <a:lnTo>
                    <a:pt x="324" y="583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231" y="863"/>
                  </a:lnTo>
                  <a:lnTo>
                    <a:pt x="384" y="863"/>
                  </a:lnTo>
                  <a:lnTo>
                    <a:pt x="588" y="284"/>
                  </a:lnTo>
                  <a:lnTo>
                    <a:pt x="792" y="863"/>
                  </a:lnTo>
                  <a:lnTo>
                    <a:pt x="947" y="863"/>
                  </a:lnTo>
                  <a:lnTo>
                    <a:pt x="1176" y="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CE9D9D-6162-4584-AE7E-BE02DB026A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247938" y="693738"/>
              <a:ext cx="287338" cy="290512"/>
            </a:xfrm>
            <a:prstGeom prst="rect">
              <a:avLst/>
            </a:pr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565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80" r:id="rId4"/>
    <p:sldLayoutId id="2147483772" r:id="rId5"/>
    <p:sldLayoutId id="2147483773" r:id="rId6"/>
    <p:sldLayoutId id="2147483774" r:id="rId7"/>
    <p:sldLayoutId id="2147483775" r:id="rId8"/>
    <p:sldLayoutId id="2147483784" r:id="rId9"/>
    <p:sldLayoutId id="2147483776" r:id="rId10"/>
    <p:sldLayoutId id="2147483777" r:id="rId11"/>
    <p:sldLayoutId id="2147483778" r:id="rId12"/>
    <p:sldLayoutId id="2147483779" r:id="rId13"/>
    <p:sldLayoutId id="2147483785" r:id="rId14"/>
    <p:sldLayoutId id="2147483786" r:id="rId15"/>
  </p:sldLayoutIdLst>
  <p:transition spd="slow">
    <p:push dir="u"/>
  </p:transition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50000"/>
        </a:lnSpc>
        <a:spcBef>
          <a:spcPts val="4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50000"/>
        </a:lnSpc>
        <a:spcBef>
          <a:spcPts val="4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50000"/>
        </a:lnSpc>
        <a:spcBef>
          <a:spcPts val="4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50000"/>
        </a:lnSpc>
        <a:spcBef>
          <a:spcPts val="4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914400" rtl="0" eaLnBrk="1" latinLnBrk="0" hangingPunct="1">
        <a:lnSpc>
          <a:spcPct val="150000"/>
        </a:lnSpc>
        <a:spcBef>
          <a:spcPts val="4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80000" algn="l" defTabSz="914400" rtl="0" eaLnBrk="1" latinLnBrk="0" hangingPunct="1">
        <a:lnSpc>
          <a:spcPct val="150000"/>
        </a:lnSpc>
        <a:spcBef>
          <a:spcPts val="4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180000" algn="l" defTabSz="914400" rtl="0" eaLnBrk="1" latinLnBrk="0" hangingPunct="1">
        <a:lnSpc>
          <a:spcPct val="150000"/>
        </a:lnSpc>
        <a:spcBef>
          <a:spcPts val="4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720000" indent="-180000" algn="l" defTabSz="914400" rtl="0" eaLnBrk="1" latinLnBrk="0" hangingPunct="1">
        <a:lnSpc>
          <a:spcPct val="150000"/>
        </a:lnSpc>
        <a:spcBef>
          <a:spcPts val="4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3" pos="3840" userDrawn="1">
          <p15:clr>
            <a:srgbClr val="F26B43"/>
          </p15:clr>
        </p15:guide>
        <p15:guide id="64" orient="horz" pos="2160" userDrawn="1">
          <p15:clr>
            <a:srgbClr val="F26B43"/>
          </p15:clr>
        </p15:guide>
        <p15:guide id="65" orient="horz" pos="3737" userDrawn="1">
          <p15:clr>
            <a:srgbClr val="F26B43"/>
          </p15:clr>
        </p15:guide>
        <p15:guide id="66" orient="horz" pos="4133" userDrawn="1">
          <p15:clr>
            <a:srgbClr val="F26B43"/>
          </p15:clr>
        </p15:guide>
        <p15:guide id="67" orient="horz" pos="1355" userDrawn="1">
          <p15:clr>
            <a:srgbClr val="F26B43"/>
          </p15:clr>
        </p15:guide>
        <p15:guide id="68" pos="4067" userDrawn="1">
          <p15:clr>
            <a:srgbClr val="F26B43"/>
          </p15:clr>
        </p15:guide>
        <p15:guide id="69" pos="7401" userDrawn="1">
          <p15:clr>
            <a:srgbClr val="F26B43"/>
          </p15:clr>
        </p15:guide>
        <p15:guide id="70" pos="267" userDrawn="1">
          <p15:clr>
            <a:srgbClr val="F26B43"/>
          </p15:clr>
        </p15:guide>
        <p15:guide id="71" pos="36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6.jpeg"/><Relationship Id="rId12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5" Type="http://schemas.openxmlformats.org/officeDocument/2006/relationships/image" Target="../media/image27.png"/><Relationship Id="rId10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2AEE84-AC54-44F0-BDA0-ED0194180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Overview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E212-4BCA-4904-88D2-A63A3D2474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BCBA4B-613A-4DCD-81BA-C6B5FE7EA1C8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EA590-B0BE-4429-93F0-DD8302FD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1A8A0-154C-41E9-B5A0-5D758D4D9D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Automation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6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9D311-E3F5-4626-BD95-BF4707BD428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4DB2B9D-705E-4EED-9B7D-1D2DB18F2E8B}" type="datetime1">
              <a:rPr lang="de-DE"/>
              <a:t>09.08.2020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31AC3-4A50-4406-9A4D-84CB893D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© Wirecard 2019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EA4EB-F27C-4E4E-B6C2-73E463CE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0F36758-3E37-4C6C-B305-637A2010632D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124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ADA59E-222A-484B-BA26-FEC48017CA8F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Wirecard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6720" y="414285"/>
            <a:ext cx="5703092" cy="646331"/>
          </a:xfrm>
        </p:spPr>
        <p:txBody>
          <a:bodyPr/>
          <a:lstStyle/>
          <a:p>
            <a:r>
              <a:rPr lang="en-US" dirty="0"/>
              <a:t>Automation Framework</a:t>
            </a:r>
          </a:p>
        </p:txBody>
      </p:sp>
      <p:pic>
        <p:nvPicPr>
          <p:cNvPr id="9" name="Picture 10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827" y="1136774"/>
            <a:ext cx="8608345" cy="497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1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ADA59E-222A-484B-BA26-FEC48017CA8F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Wirecard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</a:t>
            </a:r>
            <a:r>
              <a:rPr lang="en-US" dirty="0" smtClean="0"/>
              <a:t>Tools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09397" y="1141032"/>
            <a:ext cx="1643459" cy="2182711"/>
            <a:chOff x="184220" y="1153591"/>
            <a:chExt cx="1643459" cy="2182711"/>
          </a:xfrm>
        </p:grpSpPr>
        <p:sp>
          <p:nvSpPr>
            <p:cNvPr id="11" name="Shape 301"/>
            <p:cNvSpPr/>
            <p:nvPr/>
          </p:nvSpPr>
          <p:spPr>
            <a:xfrm>
              <a:off x="268357" y="1402791"/>
              <a:ext cx="1439999" cy="342305"/>
            </a:xfrm>
            <a:prstGeom prst="rect">
              <a:avLst/>
            </a:prstGeom>
            <a:solidFill>
              <a:srgbClr val="052744"/>
            </a:solidFill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000" b="1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Automation Framework</a:t>
              </a:r>
            </a:p>
          </p:txBody>
        </p:sp>
        <p:sp>
          <p:nvSpPr>
            <p:cNvPr id="12" name="Shape 330"/>
            <p:cNvSpPr/>
            <p:nvPr/>
          </p:nvSpPr>
          <p:spPr>
            <a:xfrm>
              <a:off x="184220" y="1153591"/>
              <a:ext cx="1643459" cy="2182711"/>
            </a:xfrm>
            <a:prstGeom prst="rect">
              <a:avLst/>
            </a:prstGeom>
            <a:noFill/>
            <a:ln w="19050" cap="flat" cmpd="sng">
              <a:solidFill>
                <a:srgbClr val="7D3C4A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Picture 2" descr="https://cdn3.iconfinder.com/data/icons/illustricon-tech/512/development.desktop-51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63" y="1814748"/>
              <a:ext cx="797397" cy="797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a5e2fba00d8bcb729d89839f.javacodegeeks.netdna-cdn.com/wp-content/uploads/2015/02/testng-logo.jpg"/>
            <p:cNvPicPr>
              <a:picLocks noChangeAspect="1" noChangeArrowheads="1"/>
            </p:cNvPicPr>
            <p:nvPr/>
          </p:nvPicPr>
          <p:blipFill>
            <a:blip r:embed="rId3" cstate="print"/>
            <a:srcRect t="24186" b="32651"/>
            <a:stretch>
              <a:fillRect/>
            </a:stretch>
          </p:blipFill>
          <p:spPr bwMode="auto">
            <a:xfrm>
              <a:off x="764674" y="2949958"/>
              <a:ext cx="484895" cy="209295"/>
            </a:xfrm>
            <a:prstGeom prst="rect">
              <a:avLst/>
            </a:prstGeom>
            <a:noFill/>
          </p:spPr>
        </p:pic>
        <p:pic>
          <p:nvPicPr>
            <p:cNvPr id="15" name="Picture 2" descr="Image result for maven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099" y="2954333"/>
              <a:ext cx="424749" cy="14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Image result for eclipse log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17" y="2705077"/>
              <a:ext cx="639359" cy="15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mage result for selenium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25" y="2916158"/>
              <a:ext cx="290822" cy="263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age result for java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863" y="2513601"/>
              <a:ext cx="413985" cy="413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943000" y="1511381"/>
            <a:ext cx="1952655" cy="1486661"/>
            <a:chOff x="212899" y="955183"/>
            <a:chExt cx="1952655" cy="1486661"/>
          </a:xfrm>
        </p:grpSpPr>
        <p:sp>
          <p:nvSpPr>
            <p:cNvPr id="20" name="Shape 299"/>
            <p:cNvSpPr/>
            <p:nvPr/>
          </p:nvSpPr>
          <p:spPr>
            <a:xfrm>
              <a:off x="212899" y="955183"/>
              <a:ext cx="1952655" cy="1486661"/>
            </a:xfrm>
            <a:prstGeom prst="roundRect">
              <a:avLst/>
            </a:prstGeom>
            <a:solidFill>
              <a:schemeClr val="lt1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9075" tIns="129075" rIns="129075" bIns="129075" anchor="t" anchorCtr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420"/>
                </a:spcAft>
                <a:buSzPct val="25000"/>
              </a:pPr>
              <a:r>
                <a:rPr lang="en-US" sz="1200" b="1" dirty="0" smtClean="0">
                  <a:ea typeface="Arial"/>
                  <a:cs typeface="Arial" panose="020B0604020202020204" pitchFamily="34" charset="0"/>
                  <a:sym typeface="Arial"/>
                </a:rPr>
                <a:t>Excel Based Automation</a:t>
              </a:r>
            </a:p>
            <a:p>
              <a:pPr>
                <a:lnSpc>
                  <a:spcPct val="90000"/>
                </a:lnSpc>
                <a:spcAft>
                  <a:spcPts val="420"/>
                </a:spcAft>
                <a:buSzPct val="25000"/>
              </a:pPr>
              <a:r>
                <a:rPr lang="en-US" sz="1200" b="1" dirty="0" smtClean="0">
                  <a:ea typeface="Arial"/>
                  <a:cs typeface="Arial" panose="020B0604020202020204" pitchFamily="34" charset="0"/>
                  <a:sym typeface="Arial"/>
                </a:rPr>
                <a:t>Test Scripts</a:t>
              </a:r>
              <a:endParaRPr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Picture 8" descr="Image result for excel document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383" y="1580141"/>
              <a:ext cx="605364" cy="605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6688616" y="1128324"/>
            <a:ext cx="3893103" cy="4202009"/>
            <a:chOff x="5030138" y="955183"/>
            <a:chExt cx="3893103" cy="4202009"/>
          </a:xfrm>
        </p:grpSpPr>
        <p:pic>
          <p:nvPicPr>
            <p:cNvPr id="23" name="Picture 18" descr="Image result for finsi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76" y="2374802"/>
              <a:ext cx="1177203" cy="88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5030138" y="955183"/>
              <a:ext cx="3893103" cy="4202009"/>
            </a:xfrm>
            <a:prstGeom prst="rect">
              <a:avLst/>
            </a:prstGeom>
            <a:noFill/>
            <a:ln w="19050">
              <a:solidFill>
                <a:srgbClr val="05274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200" b="1" dirty="0" smtClean="0">
                  <a:solidFill>
                    <a:schemeClr val="tx1"/>
                  </a:solidFill>
                </a:rPr>
                <a:t>Continuous Integration</a:t>
              </a:r>
              <a:endParaRPr lang="en-US" sz="1200" b="1" dirty="0">
                <a:solidFill>
                  <a:schemeClr val="tx1"/>
                </a:solidFill>
              </a:endParaRPr>
            </a:p>
            <a:p>
              <a:pPr algn="r"/>
              <a:r>
                <a:rPr lang="en-SG" sz="1200" b="1" dirty="0" smtClean="0">
                  <a:solidFill>
                    <a:schemeClr val="tx1"/>
                  </a:solidFill>
                </a:rPr>
                <a:t>powered by Jenkins - Maven</a:t>
              </a:r>
              <a:endParaRPr lang="en-US" sz="1200" b="1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5" name="Picture 2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413" y="1058950"/>
              <a:ext cx="1363671" cy="43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/>
            <p:cNvGrpSpPr/>
            <p:nvPr/>
          </p:nvGrpSpPr>
          <p:grpSpPr>
            <a:xfrm>
              <a:off x="6627485" y="4213256"/>
              <a:ext cx="2160845" cy="778512"/>
              <a:chOff x="5333703" y="5225162"/>
              <a:chExt cx="2160845" cy="778512"/>
            </a:xfrm>
          </p:grpSpPr>
          <p:sp>
            <p:nvSpPr>
              <p:cNvPr id="39" name="Shape 299"/>
              <p:cNvSpPr/>
              <p:nvPr/>
            </p:nvSpPr>
            <p:spPr>
              <a:xfrm>
                <a:off x="5333703" y="5225162"/>
                <a:ext cx="2160845" cy="778512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200" b="1" dirty="0" smtClean="0">
                    <a:ea typeface="Arial"/>
                    <a:cs typeface="Arial"/>
                    <a:sym typeface="Arial"/>
                  </a:rPr>
                  <a:t>API</a:t>
                </a:r>
              </a:p>
              <a:p>
                <a:pPr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000" b="1" dirty="0" smtClean="0">
                    <a:ea typeface="Arial"/>
                    <a:cs typeface="Arial"/>
                    <a:sym typeface="Arial"/>
                  </a:rPr>
                  <a:t>powered by REST ASSURED</a:t>
                </a:r>
                <a:endParaRPr sz="1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0" name="Picture 4" descr="Image result for API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0228" y="5346510"/>
                <a:ext cx="535815" cy="535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6631035" y="2443401"/>
              <a:ext cx="2160845" cy="778512"/>
              <a:chOff x="5340718" y="4178277"/>
              <a:chExt cx="2160845" cy="778512"/>
            </a:xfrm>
          </p:grpSpPr>
          <p:sp>
            <p:nvSpPr>
              <p:cNvPr id="37" name="Shape 299"/>
              <p:cNvSpPr/>
              <p:nvPr/>
            </p:nvSpPr>
            <p:spPr>
              <a:xfrm>
                <a:off x="5340718" y="4178277"/>
                <a:ext cx="2160845" cy="778512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200" b="1" dirty="0" smtClean="0">
                    <a:ea typeface="Arial"/>
                    <a:cs typeface="Arial"/>
                    <a:sym typeface="Arial"/>
                  </a:rPr>
                  <a:t>Scheme Transactions</a:t>
                </a:r>
              </a:p>
              <a:p>
                <a:pPr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000" b="1" dirty="0" smtClean="0">
                    <a:ea typeface="Arial"/>
                    <a:cs typeface="Arial"/>
                    <a:sym typeface="Arial"/>
                  </a:rPr>
                  <a:t>powered by </a:t>
                </a:r>
                <a:r>
                  <a:rPr lang="en-US" sz="1000" b="1" dirty="0" err="1" smtClean="0">
                    <a:ea typeface="Arial"/>
                    <a:cs typeface="Arial"/>
                    <a:sym typeface="Arial"/>
                  </a:rPr>
                  <a:t>FINSim</a:t>
                </a:r>
                <a:endParaRPr sz="1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" name="Picture 6" descr="Image result for visa mastercard logo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1958" y="4238170"/>
                <a:ext cx="503852" cy="643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6627485" y="3321180"/>
              <a:ext cx="2251689" cy="778512"/>
              <a:chOff x="1598103" y="4454925"/>
              <a:chExt cx="2251689" cy="778512"/>
            </a:xfrm>
          </p:grpSpPr>
          <p:sp>
            <p:nvSpPr>
              <p:cNvPr id="35" name="Shape 299"/>
              <p:cNvSpPr/>
              <p:nvPr/>
            </p:nvSpPr>
            <p:spPr>
              <a:xfrm>
                <a:off x="1598103" y="4454925"/>
                <a:ext cx="2160845" cy="778512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SG" sz="1200" b="1" dirty="0" smtClean="0">
                    <a:ea typeface="Arial"/>
                    <a:cs typeface="Arial"/>
                    <a:sym typeface="Arial"/>
                  </a:rPr>
                  <a:t>Mobile Apps</a:t>
                </a:r>
                <a:endParaRPr lang="en-US" sz="1200" b="1" dirty="0" smtClean="0"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000" b="1" dirty="0" smtClean="0">
                    <a:ea typeface="Arial"/>
                    <a:cs typeface="Arial"/>
                    <a:sym typeface="Arial"/>
                  </a:rPr>
                  <a:t>powered by APPIUM</a:t>
                </a:r>
                <a:endParaRPr sz="1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" name="Picture 10" descr="Related image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8090" y="4506680"/>
                <a:ext cx="1031702" cy="726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6631035" y="1550857"/>
              <a:ext cx="2160845" cy="778512"/>
              <a:chOff x="6631035" y="1550857"/>
              <a:chExt cx="2160845" cy="778512"/>
            </a:xfrm>
          </p:grpSpPr>
          <p:sp>
            <p:nvSpPr>
              <p:cNvPr id="33" name="Shape 299"/>
              <p:cNvSpPr/>
              <p:nvPr/>
            </p:nvSpPr>
            <p:spPr>
              <a:xfrm>
                <a:off x="6631035" y="1550857"/>
                <a:ext cx="2160845" cy="778512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SG" sz="1200" b="1" dirty="0" smtClean="0">
                    <a:ea typeface="Arial"/>
                    <a:cs typeface="Arial"/>
                    <a:sym typeface="Arial"/>
                  </a:rPr>
                  <a:t>Web Portals</a:t>
                </a:r>
                <a:endParaRPr lang="en-US" sz="1200" b="1" dirty="0" smtClean="0"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000" b="1" dirty="0" smtClean="0">
                    <a:ea typeface="Arial"/>
                    <a:cs typeface="Arial"/>
                    <a:sym typeface="Arial"/>
                  </a:rPr>
                  <a:t>powered by SELENIUM</a:t>
                </a:r>
                <a:endParaRPr sz="1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4" name="Picture 12" descr="Image result for internet browsers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6530" y="1897607"/>
                <a:ext cx="695342" cy="389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14" descr="Related image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47" y="1584480"/>
              <a:ext cx="1187462" cy="75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6" descr="Related image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815" y="3336832"/>
              <a:ext cx="618386" cy="618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26878" y="4203330"/>
              <a:ext cx="858701" cy="753123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943000" y="4272833"/>
            <a:ext cx="1952655" cy="1485910"/>
            <a:chOff x="284388" y="4231510"/>
            <a:chExt cx="1952655" cy="1485910"/>
          </a:xfrm>
        </p:grpSpPr>
        <p:sp>
          <p:nvSpPr>
            <p:cNvPr id="42" name="Shape 299"/>
            <p:cNvSpPr/>
            <p:nvPr/>
          </p:nvSpPr>
          <p:spPr>
            <a:xfrm>
              <a:off x="284388" y="4231510"/>
              <a:ext cx="1952655" cy="1485910"/>
            </a:xfrm>
            <a:prstGeom prst="roundRect">
              <a:avLst/>
            </a:prstGeom>
            <a:solidFill>
              <a:schemeClr val="lt1"/>
            </a:solidFill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9075" tIns="129075" rIns="129075" bIns="129075" anchor="t" anchorCtr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420"/>
                </a:spcAft>
                <a:buSzPct val="25000"/>
              </a:pPr>
              <a:r>
                <a:rPr lang="en-US" sz="1200" b="1" dirty="0" smtClean="0">
                  <a:ea typeface="Arial"/>
                  <a:cs typeface="Arial" panose="020B0604020202020204" pitchFamily="34" charset="0"/>
                  <a:sym typeface="Arial"/>
                </a:rPr>
                <a:t>Test Automation Report</a:t>
              </a:r>
              <a:endParaRPr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" name="Content Placeholder 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459239" y="4729579"/>
              <a:ext cx="1554314" cy="873236"/>
            </a:xfrm>
            <a:prstGeom prst="rect">
              <a:avLst/>
            </a:prstGeom>
          </p:spPr>
        </p:pic>
      </p:grpSp>
      <p:cxnSp>
        <p:nvCxnSpPr>
          <p:cNvPr id="44" name="Straight Arrow Connector 43"/>
          <p:cNvCxnSpPr>
            <a:stCxn id="20" idx="3"/>
            <a:endCxn id="12" idx="1"/>
          </p:cNvCxnSpPr>
          <p:nvPr/>
        </p:nvCxnSpPr>
        <p:spPr>
          <a:xfrm flipV="1">
            <a:off x="2895655" y="2232388"/>
            <a:ext cx="1513742" cy="22324"/>
          </a:xfrm>
          <a:prstGeom prst="straightConnector1">
            <a:avLst/>
          </a:prstGeom>
          <a:ln w="63500">
            <a:solidFill>
              <a:srgbClr val="0527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103719" y="2043138"/>
            <a:ext cx="555238" cy="1"/>
          </a:xfrm>
          <a:prstGeom prst="straightConnector1">
            <a:avLst/>
          </a:prstGeom>
          <a:ln w="63500">
            <a:solidFill>
              <a:srgbClr val="05274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12" idx="2"/>
            <a:endCxn id="42" idx="0"/>
          </p:cNvCxnSpPr>
          <p:nvPr/>
        </p:nvCxnSpPr>
        <p:spPr>
          <a:xfrm rot="5400000">
            <a:off x="3100683" y="2142389"/>
            <a:ext cx="949090" cy="3311799"/>
          </a:xfrm>
          <a:prstGeom prst="bentConnector3">
            <a:avLst>
              <a:gd name="adj1" fmla="val 50000"/>
            </a:avLst>
          </a:prstGeom>
          <a:ln w="63500">
            <a:solidFill>
              <a:srgbClr val="0527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95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ADA59E-222A-484B-BA26-FEC48017CA8F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Wirecard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536" y="108518"/>
            <a:ext cx="5703092" cy="646331"/>
          </a:xfrm>
        </p:spPr>
        <p:txBody>
          <a:bodyPr/>
          <a:lstStyle/>
          <a:p>
            <a:r>
              <a:rPr lang="en-US" dirty="0"/>
              <a:t>Excel Based Scripting</a:t>
            </a:r>
          </a:p>
        </p:txBody>
      </p:sp>
      <p:cxnSp>
        <p:nvCxnSpPr>
          <p:cNvPr id="253" name="Shape 298"/>
          <p:cNvCxnSpPr/>
          <p:nvPr/>
        </p:nvCxnSpPr>
        <p:spPr>
          <a:xfrm>
            <a:off x="6735906" y="1848908"/>
            <a:ext cx="683471" cy="13197"/>
          </a:xfrm>
          <a:prstGeom prst="straightConnector1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none" w="med" len="med"/>
            <a:tailEnd type="triangle" w="lg" len="lg"/>
          </a:ln>
        </p:spPr>
      </p:cxnSp>
      <p:sp>
        <p:nvSpPr>
          <p:cNvPr id="254" name="Shape 301"/>
          <p:cNvSpPr/>
          <p:nvPr/>
        </p:nvSpPr>
        <p:spPr>
          <a:xfrm>
            <a:off x="1416045" y="1613088"/>
            <a:ext cx="1439999" cy="342305"/>
          </a:xfrm>
          <a:prstGeom prst="rect">
            <a:avLst/>
          </a:prstGeom>
          <a:solidFill>
            <a:srgbClr val="067CC1"/>
          </a:solidFill>
          <a:ln w="19050" cap="flat" cmpd="sng">
            <a:solidFill>
              <a:srgbClr val="067CC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Automation Framework</a:t>
            </a:r>
          </a:p>
        </p:txBody>
      </p:sp>
      <p:sp>
        <p:nvSpPr>
          <p:cNvPr id="255" name="Shape 299"/>
          <p:cNvSpPr/>
          <p:nvPr/>
        </p:nvSpPr>
        <p:spPr>
          <a:xfrm>
            <a:off x="4615198" y="1121266"/>
            <a:ext cx="2094009" cy="1059801"/>
          </a:xfrm>
          <a:prstGeom prst="roundRect">
            <a:avLst/>
          </a:prstGeom>
          <a:solidFill>
            <a:schemeClr val="lt1"/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9075" tIns="129075" rIns="129075" bIns="129075" anchor="t" anchorCtr="0">
            <a:noAutofit/>
          </a:bodyPr>
          <a:lstStyle/>
          <a:p>
            <a:pPr algn="ctr">
              <a:lnSpc>
                <a:spcPct val="90000"/>
              </a:lnSpc>
              <a:spcAft>
                <a:spcPts val="420"/>
              </a:spcAft>
              <a:buSzPct val="25000"/>
            </a:pPr>
            <a:r>
              <a:rPr lang="en-US" sz="1200" b="1" dirty="0">
                <a:ea typeface="Arial"/>
                <a:cs typeface="Arial" panose="020B0604020202020204" pitchFamily="34" charset="0"/>
                <a:sym typeface="Arial"/>
              </a:rPr>
              <a:t>Source Code Repository (</a:t>
            </a:r>
            <a:r>
              <a:rPr lang="en-US" sz="1200" b="1" dirty="0" smtClean="0">
                <a:ea typeface="Arial"/>
                <a:cs typeface="Arial" panose="020B0604020202020204" pitchFamily="34" charset="0"/>
                <a:sym typeface="Arial"/>
              </a:rPr>
              <a:t>SVN</a:t>
            </a:r>
            <a:r>
              <a:rPr lang="en-US" sz="1200" b="1" dirty="0">
                <a:ea typeface="Arial"/>
                <a:cs typeface="Arial" panose="020B0604020202020204" pitchFamily="34" charset="0"/>
                <a:sym typeface="Arial"/>
              </a:rPr>
              <a:t>)</a:t>
            </a:r>
            <a:endParaRPr lang="en-US" sz="1200" b="1" dirty="0" smtClean="0">
              <a:ea typeface="Arial"/>
              <a:cs typeface="Arial" panose="020B0604020202020204" pitchFamily="34" charset="0"/>
              <a:sym typeface="Arial"/>
            </a:endParaRPr>
          </a:p>
          <a:p>
            <a:pPr algn="ctr">
              <a:lnSpc>
                <a:spcPct val="90000"/>
              </a:lnSpc>
              <a:spcAft>
                <a:spcPts val="420"/>
              </a:spcAft>
              <a:buSzPct val="25000"/>
            </a:pPr>
            <a:endParaRPr lang="en-US" sz="1200" b="1" dirty="0">
              <a:ea typeface="Arial"/>
              <a:cs typeface="Arial" panose="020B0604020202020204" pitchFamily="34" charset="0"/>
              <a:sym typeface="Arial"/>
            </a:endParaRPr>
          </a:p>
          <a:p>
            <a:pPr algn="ctr">
              <a:lnSpc>
                <a:spcPct val="90000"/>
              </a:lnSpc>
              <a:spcAft>
                <a:spcPts val="420"/>
              </a:spcAft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Shape 307"/>
          <p:cNvCxnSpPr>
            <a:stCxn id="254" idx="3"/>
          </p:cNvCxnSpPr>
          <p:nvPr/>
        </p:nvCxnSpPr>
        <p:spPr>
          <a:xfrm flipV="1">
            <a:off x="2856044" y="1762699"/>
            <a:ext cx="1744968" cy="21542"/>
          </a:xfrm>
          <a:prstGeom prst="straightConnector1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none" w="med" len="med"/>
            <a:tailEnd type="triangle" w="lg" len="lg"/>
          </a:ln>
        </p:spPr>
      </p:cxnSp>
      <p:grpSp>
        <p:nvGrpSpPr>
          <p:cNvPr id="257" name="Shape 313"/>
          <p:cNvGrpSpPr/>
          <p:nvPr/>
        </p:nvGrpSpPr>
        <p:grpSpPr>
          <a:xfrm>
            <a:off x="1763628" y="3903005"/>
            <a:ext cx="1621691" cy="3227369"/>
            <a:chOff x="1728848" y="1459665"/>
            <a:chExt cx="1563647" cy="3148588"/>
          </a:xfrm>
        </p:grpSpPr>
        <p:sp>
          <p:nvSpPr>
            <p:cNvPr id="258" name="Shape 314"/>
            <p:cNvSpPr txBox="1"/>
            <p:nvPr/>
          </p:nvSpPr>
          <p:spPr>
            <a:xfrm>
              <a:off x="2133758" y="1459665"/>
              <a:ext cx="7477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endParaRPr lang="en-US" sz="900" b="1" dirty="0">
                <a:solidFill>
                  <a:srgbClr val="067C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314"/>
            <p:cNvSpPr txBox="1"/>
            <p:nvPr/>
          </p:nvSpPr>
          <p:spPr>
            <a:xfrm>
              <a:off x="1728848" y="4377421"/>
              <a:ext cx="15636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ea typeface="Arial"/>
                  <a:cs typeface="Arial"/>
                  <a:sym typeface="Arial"/>
                </a:rPr>
                <a:t>Create Test Case in JIRA</a:t>
              </a:r>
            </a:p>
          </p:txBody>
        </p:sp>
      </p:grpSp>
      <p:sp>
        <p:nvSpPr>
          <p:cNvPr id="262" name="Shape 328"/>
          <p:cNvSpPr/>
          <p:nvPr/>
        </p:nvSpPr>
        <p:spPr>
          <a:xfrm>
            <a:off x="1394327" y="1119017"/>
            <a:ext cx="1749261" cy="71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 dirty="0">
                <a:ea typeface="Arial"/>
                <a:cs typeface="Arial" panose="020B0604020202020204" pitchFamily="34" charset="0"/>
                <a:sym typeface="Arial"/>
              </a:rPr>
              <a:t>Jump-host Server</a:t>
            </a:r>
          </a:p>
        </p:txBody>
      </p:sp>
      <p:sp>
        <p:nvSpPr>
          <p:cNvPr id="263" name="Shape 330"/>
          <p:cNvSpPr/>
          <p:nvPr/>
        </p:nvSpPr>
        <p:spPr>
          <a:xfrm>
            <a:off x="1257573" y="1311440"/>
            <a:ext cx="2042923" cy="2182711"/>
          </a:xfrm>
          <a:prstGeom prst="rect">
            <a:avLst/>
          </a:prstGeom>
          <a:noFill/>
          <a:ln w="19050" cap="flat" cmpd="sng">
            <a:solidFill>
              <a:srgbClr val="7D3C4A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Shape 347"/>
          <p:cNvGrpSpPr/>
          <p:nvPr/>
        </p:nvGrpSpPr>
        <p:grpSpPr>
          <a:xfrm>
            <a:off x="6775924" y="1382681"/>
            <a:ext cx="586548" cy="479424"/>
            <a:chOff x="4229100" y="2301875"/>
            <a:chExt cx="586548" cy="479424"/>
          </a:xfrm>
        </p:grpSpPr>
        <p:sp>
          <p:nvSpPr>
            <p:cNvPr id="265" name="Shape 348"/>
            <p:cNvSpPr txBox="1"/>
            <p:nvPr/>
          </p:nvSpPr>
          <p:spPr>
            <a:xfrm>
              <a:off x="4229100" y="2550467"/>
              <a:ext cx="586548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solidFill>
                    <a:srgbClr val="067CC1"/>
                  </a:solidFill>
                  <a:latin typeface="Arial"/>
                  <a:ea typeface="Arial"/>
                  <a:cs typeface="Arial"/>
                  <a:sym typeface="Arial"/>
                </a:rPr>
                <a:t>Extract</a:t>
              </a:r>
            </a:p>
          </p:txBody>
        </p:sp>
        <p:sp>
          <p:nvSpPr>
            <p:cNvPr id="266" name="Shape 349"/>
            <p:cNvSpPr/>
            <p:nvPr/>
          </p:nvSpPr>
          <p:spPr>
            <a:xfrm>
              <a:off x="4363623" y="2301875"/>
              <a:ext cx="288000" cy="288000"/>
            </a:xfrm>
            <a:prstGeom prst="ellipse">
              <a:avLst/>
            </a:prstGeom>
            <a:solidFill>
              <a:srgbClr val="067CC1"/>
            </a:solidFill>
            <a:ln w="9525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7" name="Picture 2" descr="https://cdn3.iconfinder.com/data/icons/illustricon-tech/512/development.desktop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51" y="2025045"/>
            <a:ext cx="797397" cy="79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Rounded Rectangle 267"/>
          <p:cNvSpPr/>
          <p:nvPr/>
        </p:nvSpPr>
        <p:spPr>
          <a:xfrm>
            <a:off x="4178040" y="3642318"/>
            <a:ext cx="1901520" cy="1070413"/>
          </a:xfrm>
          <a:prstGeom prst="roundRect">
            <a:avLst>
              <a:gd name="adj" fmla="val 718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Calibri" panose="020F0502020204030204" pitchFamily="34" charset="0"/>
              </a:rPr>
              <a:t> Test Management Tool</a:t>
            </a:r>
          </a:p>
        </p:txBody>
      </p:sp>
      <p:pic>
        <p:nvPicPr>
          <p:cNvPr id="269" name="Picture 268"/>
          <p:cNvPicPr>
            <a:picLocks noChangeAspect="1"/>
          </p:cNvPicPr>
          <p:nvPr/>
        </p:nvPicPr>
        <p:blipFill rotWithShape="1">
          <a:blip r:embed="rId3"/>
          <a:srcRect l="22326" t="21646" r="25502" b="19378"/>
          <a:stretch/>
        </p:blipFill>
        <p:spPr>
          <a:xfrm>
            <a:off x="4192133" y="3924004"/>
            <a:ext cx="748155" cy="338296"/>
          </a:xfrm>
          <a:prstGeom prst="rect">
            <a:avLst/>
          </a:prstGeom>
        </p:spPr>
      </p:pic>
      <p:pic>
        <p:nvPicPr>
          <p:cNvPr id="270" name="Picture 6" descr="https://confluence.atlassian.com/download/thumbnails/100302898/cdc7ceca-50a4-46e4-b395-374073110df4.png?version=1&amp;modificationDate=1407855899178&amp;api=v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4" b="27894"/>
          <a:stretch/>
        </p:blipFill>
        <p:spPr bwMode="auto">
          <a:xfrm>
            <a:off x="5018477" y="3939967"/>
            <a:ext cx="851656" cy="29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6" descr="https://marketplace-cdn.atlassian.com/files/images/com.thed.zephyr.zapi/04cec80b-e01a-4a90-9c59-d8a7acdf3ea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b="28582"/>
          <a:stretch/>
        </p:blipFill>
        <p:spPr bwMode="auto">
          <a:xfrm>
            <a:off x="4424072" y="4262421"/>
            <a:ext cx="1404609" cy="3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2" name="Shape 298"/>
          <p:cNvCxnSpPr/>
          <p:nvPr/>
        </p:nvCxnSpPr>
        <p:spPr>
          <a:xfrm flipV="1">
            <a:off x="6085577" y="4119020"/>
            <a:ext cx="1318190" cy="7840"/>
          </a:xfrm>
          <a:prstGeom prst="straightConnector1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triangle" w="med" len="med"/>
            <a:tailEnd type="none" w="med" len="med"/>
          </a:ln>
        </p:spPr>
      </p:cxnSp>
      <p:grpSp>
        <p:nvGrpSpPr>
          <p:cNvPr id="273" name="Shape 347"/>
          <p:cNvGrpSpPr/>
          <p:nvPr/>
        </p:nvGrpSpPr>
        <p:grpSpPr>
          <a:xfrm>
            <a:off x="6286772" y="4132041"/>
            <a:ext cx="586548" cy="479424"/>
            <a:chOff x="4229100" y="2301875"/>
            <a:chExt cx="586548" cy="479424"/>
          </a:xfrm>
        </p:grpSpPr>
        <p:sp>
          <p:nvSpPr>
            <p:cNvPr id="274" name="Shape 348"/>
            <p:cNvSpPr txBox="1"/>
            <p:nvPr/>
          </p:nvSpPr>
          <p:spPr>
            <a:xfrm>
              <a:off x="4229100" y="2550467"/>
              <a:ext cx="586548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solidFill>
                    <a:srgbClr val="067CC1"/>
                  </a:solidFill>
                  <a:latin typeface="Arial"/>
                  <a:ea typeface="Arial"/>
                  <a:cs typeface="Arial"/>
                  <a:sym typeface="Arial"/>
                </a:rPr>
                <a:t>Test Status Update</a:t>
              </a:r>
            </a:p>
          </p:txBody>
        </p:sp>
        <p:sp>
          <p:nvSpPr>
            <p:cNvPr id="275" name="Shape 349"/>
            <p:cNvSpPr/>
            <p:nvPr/>
          </p:nvSpPr>
          <p:spPr>
            <a:xfrm>
              <a:off x="4363623" y="2301875"/>
              <a:ext cx="288000" cy="288000"/>
            </a:xfrm>
            <a:prstGeom prst="ellipse">
              <a:avLst/>
            </a:prstGeom>
            <a:solidFill>
              <a:srgbClr val="067CC1"/>
            </a:solidFill>
            <a:ln w="9525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</a:p>
          </p:txBody>
        </p:sp>
      </p:grpSp>
      <p:cxnSp>
        <p:nvCxnSpPr>
          <p:cNvPr id="276" name="Elbow Connector 275"/>
          <p:cNvCxnSpPr>
            <a:endCxn id="255" idx="2"/>
          </p:cNvCxnSpPr>
          <p:nvPr/>
        </p:nvCxnSpPr>
        <p:spPr>
          <a:xfrm rot="10800000">
            <a:off x="5662203" y="2181068"/>
            <a:ext cx="1741564" cy="882071"/>
          </a:xfrm>
          <a:prstGeom prst="bentConnector2">
            <a:avLst/>
          </a:prstGeom>
          <a:noFill/>
          <a:ln w="31750" cap="flat" cmpd="sng">
            <a:solidFill>
              <a:srgbClr val="067CC1"/>
            </a:solidFill>
            <a:prstDash val="solid"/>
            <a:bevel/>
            <a:headEnd type="none" w="med" len="med"/>
            <a:tailEnd type="triangle" w="lg" len="lg"/>
          </a:ln>
        </p:spPr>
      </p:cxnSp>
      <p:grpSp>
        <p:nvGrpSpPr>
          <p:cNvPr id="277" name="Shape 347"/>
          <p:cNvGrpSpPr/>
          <p:nvPr/>
        </p:nvGrpSpPr>
        <p:grpSpPr>
          <a:xfrm>
            <a:off x="5549948" y="3067509"/>
            <a:ext cx="1875594" cy="439837"/>
            <a:chOff x="3604632" y="2301875"/>
            <a:chExt cx="1875594" cy="439837"/>
          </a:xfrm>
        </p:grpSpPr>
        <p:sp>
          <p:nvSpPr>
            <p:cNvPr id="278" name="Shape 348"/>
            <p:cNvSpPr txBox="1"/>
            <p:nvPr/>
          </p:nvSpPr>
          <p:spPr>
            <a:xfrm>
              <a:off x="3604632" y="2550467"/>
              <a:ext cx="1875594" cy="19124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25000"/>
              </a:pPr>
              <a:r>
                <a:rPr lang="en-US" sz="900" b="1" dirty="0">
                  <a:solidFill>
                    <a:srgbClr val="067CC1"/>
                  </a:solidFill>
                  <a:latin typeface="Arial"/>
                  <a:ea typeface="Arial"/>
                  <a:cs typeface="Arial"/>
                  <a:sym typeface="Arial"/>
                </a:rPr>
                <a:t>Update Test Result Repository</a:t>
              </a:r>
            </a:p>
          </p:txBody>
        </p:sp>
        <p:sp>
          <p:nvSpPr>
            <p:cNvPr id="279" name="Shape 349"/>
            <p:cNvSpPr/>
            <p:nvPr/>
          </p:nvSpPr>
          <p:spPr>
            <a:xfrm>
              <a:off x="4363623" y="2301875"/>
              <a:ext cx="288000" cy="288000"/>
            </a:xfrm>
            <a:prstGeom prst="ellipse">
              <a:avLst/>
            </a:prstGeom>
            <a:solidFill>
              <a:srgbClr val="067CC1"/>
            </a:solidFill>
            <a:ln w="9525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</p:grpSp>
      <p:pic>
        <p:nvPicPr>
          <p:cNvPr id="280" name="Picture 8" descr="http://a5e2fba00d8bcb729d89839f.javacodegeeks.netdna-cdn.com/wp-content/uploads/2015/02/testng-logo.jpg"/>
          <p:cNvPicPr>
            <a:picLocks noChangeAspect="1" noChangeArrowheads="1"/>
          </p:cNvPicPr>
          <p:nvPr/>
        </p:nvPicPr>
        <p:blipFill>
          <a:blip r:embed="rId6" cstate="print"/>
          <a:srcRect t="24186" b="32651"/>
          <a:stretch>
            <a:fillRect/>
          </a:stretch>
        </p:blipFill>
        <p:spPr bwMode="auto">
          <a:xfrm>
            <a:off x="1912362" y="3160255"/>
            <a:ext cx="484895" cy="209295"/>
          </a:xfrm>
          <a:prstGeom prst="rect">
            <a:avLst/>
          </a:prstGeom>
          <a:noFill/>
        </p:spPr>
      </p:pic>
      <p:pic>
        <p:nvPicPr>
          <p:cNvPr id="281" name="Picture 2" descr="Image result for mave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87" y="3164630"/>
            <a:ext cx="424749" cy="1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4" descr="Image result for eclipse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05" y="2915374"/>
            <a:ext cx="639359" cy="15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6" descr="Image result for selenium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13" y="3126455"/>
            <a:ext cx="290822" cy="26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8" descr="Image result for jav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51" y="2723898"/>
            <a:ext cx="413985" cy="41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8" name="Elbow Connector 287"/>
          <p:cNvCxnSpPr>
            <a:stCxn id="353" idx="3"/>
            <a:endCxn id="268" idx="2"/>
          </p:cNvCxnSpPr>
          <p:nvPr/>
        </p:nvCxnSpPr>
        <p:spPr>
          <a:xfrm flipV="1">
            <a:off x="2504562" y="4712731"/>
            <a:ext cx="2624238" cy="479747"/>
          </a:xfrm>
          <a:prstGeom prst="bentConnector2">
            <a:avLst/>
          </a:prstGeom>
          <a:noFill/>
          <a:ln w="31750" cap="flat" cmpd="sng">
            <a:solidFill>
              <a:srgbClr val="FFC000"/>
            </a:solidFill>
            <a:prstDash val="solid"/>
            <a:bevel/>
            <a:headEnd type="none" w="med" len="med"/>
            <a:tailEnd type="triangle" w="lg" len="lg"/>
          </a:ln>
        </p:spPr>
      </p:cxnSp>
      <p:grpSp>
        <p:nvGrpSpPr>
          <p:cNvPr id="294" name="Group 293"/>
          <p:cNvGrpSpPr/>
          <p:nvPr/>
        </p:nvGrpSpPr>
        <p:grpSpPr>
          <a:xfrm>
            <a:off x="7419377" y="1103565"/>
            <a:ext cx="3471289" cy="3718938"/>
            <a:chOff x="5277175" y="1078214"/>
            <a:chExt cx="3471289" cy="3718938"/>
          </a:xfrm>
        </p:grpSpPr>
        <p:sp>
          <p:nvSpPr>
            <p:cNvPr id="295" name="Rectangle 294"/>
            <p:cNvSpPr/>
            <p:nvPr/>
          </p:nvSpPr>
          <p:spPr>
            <a:xfrm>
              <a:off x="5277175" y="1078214"/>
              <a:ext cx="3471289" cy="3718938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 Continuous Integration Server</a:t>
              </a:r>
            </a:p>
          </p:txBody>
        </p:sp>
        <p:pic>
          <p:nvPicPr>
            <p:cNvPr id="296" name="Picture 2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725" y="1281482"/>
              <a:ext cx="1363671" cy="43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7" name="Group 296"/>
            <p:cNvGrpSpPr/>
            <p:nvPr/>
          </p:nvGrpSpPr>
          <p:grpSpPr>
            <a:xfrm>
              <a:off x="5370087" y="2046218"/>
              <a:ext cx="1527806" cy="2632285"/>
              <a:chOff x="7555505" y="1757601"/>
              <a:chExt cx="1527806" cy="2632285"/>
            </a:xfrm>
          </p:grpSpPr>
          <p:sp>
            <p:nvSpPr>
              <p:cNvPr id="314" name="Shape 299"/>
              <p:cNvSpPr/>
              <p:nvPr/>
            </p:nvSpPr>
            <p:spPr>
              <a:xfrm>
                <a:off x="7555505" y="4023707"/>
                <a:ext cx="1527806" cy="366179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Simulator Transactions</a:t>
                </a:r>
                <a:endParaRPr sz="1200" b="1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Shape 299"/>
              <p:cNvSpPr/>
              <p:nvPr/>
            </p:nvSpPr>
            <p:spPr>
              <a:xfrm>
                <a:off x="7561377" y="1757601"/>
                <a:ext cx="1521933" cy="2160094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200" b="1" dirty="0" smtClean="0">
                    <a:ea typeface="Arial"/>
                    <a:cs typeface="Arial"/>
                    <a:sym typeface="Arial"/>
                  </a:rPr>
                  <a:t>Web Portals</a:t>
                </a:r>
                <a:endParaRPr lang="en-US" sz="1200" b="1" dirty="0">
                  <a:ea typeface="Arial"/>
                  <a:cs typeface="Arial"/>
                  <a:sym typeface="Arial"/>
                </a:endParaRPr>
              </a:p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endParaRPr sz="1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>
                <a:off x="7683491" y="2161811"/>
                <a:ext cx="1346319" cy="1620657"/>
                <a:chOff x="5169897" y="1917723"/>
                <a:chExt cx="1346319" cy="1620657"/>
              </a:xfrm>
            </p:grpSpPr>
            <p:sp>
              <p:nvSpPr>
                <p:cNvPr id="317" name="Rectangle 316"/>
                <p:cNvSpPr/>
                <p:nvPr/>
              </p:nvSpPr>
              <p:spPr>
                <a:xfrm>
                  <a:off x="5169897" y="2246888"/>
                  <a:ext cx="1005840" cy="264869"/>
                </a:xfrm>
                <a:prstGeom prst="rect">
                  <a:avLst/>
                </a:prstGeom>
                <a:solidFill>
                  <a:srgbClr val="067CC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 Core Money</a:t>
                  </a:r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169897" y="2595485"/>
                  <a:ext cx="1005840" cy="264869"/>
                </a:xfrm>
                <a:prstGeom prst="rect">
                  <a:avLst/>
                </a:prstGeom>
                <a:solidFill>
                  <a:srgbClr val="067CC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 Core Admin</a:t>
                  </a: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5169897" y="2927186"/>
                  <a:ext cx="1005840" cy="264869"/>
                </a:xfrm>
                <a:prstGeom prst="rect">
                  <a:avLst/>
                </a:prstGeom>
                <a:solidFill>
                  <a:srgbClr val="067CC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Self Service</a:t>
                  </a: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5169897" y="3273511"/>
                  <a:ext cx="1016974" cy="264869"/>
                </a:xfrm>
                <a:prstGeom prst="rect">
                  <a:avLst/>
                </a:prstGeom>
                <a:solidFill>
                  <a:srgbClr val="067CC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/>
                    <a:t>CMS</a:t>
                  </a:r>
                  <a:endParaRPr lang="en-US" sz="1100" b="1" dirty="0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5169897" y="1917723"/>
                  <a:ext cx="1005840" cy="264869"/>
                </a:xfrm>
                <a:prstGeom prst="rect">
                  <a:avLst/>
                </a:prstGeom>
                <a:solidFill>
                  <a:srgbClr val="067CC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Core Issue</a:t>
                  </a:r>
                </a:p>
              </p:txBody>
            </p:sp>
            <p:grpSp>
              <p:nvGrpSpPr>
                <p:cNvPr id="322" name="Group 321"/>
                <p:cNvGrpSpPr/>
                <p:nvPr/>
              </p:nvGrpSpPr>
              <p:grpSpPr>
                <a:xfrm>
                  <a:off x="6259383" y="2029869"/>
                  <a:ext cx="256833" cy="1399131"/>
                  <a:chOff x="6412289" y="1882255"/>
                  <a:chExt cx="256833" cy="1399131"/>
                </a:xfrm>
              </p:grpSpPr>
              <p:pic>
                <p:nvPicPr>
                  <p:cNvPr id="323" name="Picture 2" descr="https://upload.wikimedia.org/wikipedia/commons/thumb/1/1b/Internet_Explorer_9_icon.svg/2000px-Internet_Explorer_9_icon.svg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6422295" y="1882255"/>
                    <a:ext cx="236821" cy="23682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24" name="Picture 4" descr="http://people.mozilla.com/~faaborg/files/shiretoko/firefoxIcon/firefox-512.png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6412289" y="3024553"/>
                    <a:ext cx="256833" cy="256833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25" name="Picture 6" descr="http://vignette1.wikia.nocookie.net/zelda/images/c/c1/Google_Chrome.png/revision/latest?cb=20120707222605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6423928" y="2715494"/>
                    <a:ext cx="233555" cy="23408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26" name="Picture 2" descr="https://lh3.googleusercontent.com/NZDbErMP8ZCNsYDkAUgbP9Dz2QWCk-Z7QPhED6upxKzlabrENJvOZPVnflqpEleuv-Q=w300"/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23928" y="2165062"/>
                    <a:ext cx="233555" cy="2335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7" name="Picture 4" descr="http://www.paulirish.com/lovesyou/new-browser-logos/safari-512.png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25340" y="2420047"/>
                    <a:ext cx="230730" cy="2307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298" name="Shape 301"/>
            <p:cNvSpPr/>
            <p:nvPr/>
          </p:nvSpPr>
          <p:spPr>
            <a:xfrm>
              <a:off x="5358420" y="1727714"/>
              <a:ext cx="1559141" cy="204835"/>
            </a:xfrm>
            <a:prstGeom prst="rect">
              <a:avLst/>
            </a:prstGeom>
            <a:solidFill>
              <a:srgbClr val="067CC1"/>
            </a:solidFill>
            <a:ln w="19050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000" b="1" dirty="0" smtClean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QA Automation Suite</a:t>
              </a:r>
              <a:endParaRPr lang="en-US" sz="1000" b="1" dirty="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" name="Group 298"/>
            <p:cNvGrpSpPr/>
            <p:nvPr/>
          </p:nvGrpSpPr>
          <p:grpSpPr>
            <a:xfrm>
              <a:off x="7059712" y="2043914"/>
              <a:ext cx="1527806" cy="2632285"/>
              <a:chOff x="7555505" y="1757601"/>
              <a:chExt cx="1527806" cy="2632285"/>
            </a:xfrm>
          </p:grpSpPr>
          <p:sp>
            <p:nvSpPr>
              <p:cNvPr id="301" name="Shape 299"/>
              <p:cNvSpPr/>
              <p:nvPr/>
            </p:nvSpPr>
            <p:spPr>
              <a:xfrm>
                <a:off x="7555505" y="4023707"/>
                <a:ext cx="1527806" cy="366179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r>
                  <a:rPr lang="en-US" sz="1200" b="1" dirty="0" smtClean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Simulator Transactions</a:t>
                </a:r>
                <a:endParaRPr sz="1200" b="1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Shape 299"/>
              <p:cNvSpPr/>
              <p:nvPr/>
            </p:nvSpPr>
            <p:spPr>
              <a:xfrm>
                <a:off x="7561377" y="1757601"/>
                <a:ext cx="1521933" cy="2160094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9075" tIns="129075" rIns="129075" bIns="129075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20"/>
                  </a:spcAft>
                  <a:buSzPct val="25000"/>
                </a:pPr>
                <a:r>
                  <a:rPr lang="en-US" sz="1200" b="1" dirty="0" smtClean="0">
                    <a:ea typeface="Arial"/>
                    <a:cs typeface="Arial"/>
                    <a:sym typeface="Arial"/>
                  </a:rPr>
                  <a:t>Web Portals</a:t>
                </a:r>
                <a:endParaRPr lang="en-US" sz="1200" b="1" dirty="0">
                  <a:ea typeface="Arial"/>
                  <a:cs typeface="Arial"/>
                  <a:sym typeface="Arial"/>
                </a:endParaRPr>
              </a:p>
              <a:p>
                <a:pPr algn="ctr">
                  <a:lnSpc>
                    <a:spcPct val="90000"/>
                  </a:lnSpc>
                  <a:spcAft>
                    <a:spcPts val="420"/>
                  </a:spcAft>
                </a:pPr>
                <a:endParaRPr sz="1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3" name="Group 302"/>
              <p:cNvGrpSpPr/>
              <p:nvPr/>
            </p:nvGrpSpPr>
            <p:grpSpPr>
              <a:xfrm>
                <a:off x="7683491" y="2273957"/>
                <a:ext cx="1346319" cy="1508511"/>
                <a:chOff x="5169897" y="2029869"/>
                <a:chExt cx="1346319" cy="1508511"/>
              </a:xfrm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5169897" y="2246888"/>
                  <a:ext cx="1005840" cy="264869"/>
                </a:xfrm>
                <a:prstGeom prst="rect">
                  <a:avLst/>
                </a:prstGeom>
                <a:solidFill>
                  <a:srgbClr val="067CC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 Core Money</a:t>
                  </a: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5169897" y="2595485"/>
                  <a:ext cx="1005840" cy="264869"/>
                </a:xfrm>
                <a:prstGeom prst="rect">
                  <a:avLst/>
                </a:prstGeom>
                <a:solidFill>
                  <a:srgbClr val="067CC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 Core Admin</a:t>
                  </a: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5169897" y="2927186"/>
                  <a:ext cx="1005840" cy="264869"/>
                </a:xfrm>
                <a:prstGeom prst="rect">
                  <a:avLst/>
                </a:prstGeom>
                <a:solidFill>
                  <a:srgbClr val="067CC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Self Service</a:t>
                  </a: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5169897" y="3273511"/>
                  <a:ext cx="1016974" cy="264869"/>
                </a:xfrm>
                <a:prstGeom prst="rect">
                  <a:avLst/>
                </a:prstGeom>
                <a:solidFill>
                  <a:srgbClr val="067CC1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/>
                    <a:t>CMS</a:t>
                  </a:r>
                  <a:endParaRPr lang="en-US" sz="1100" b="1" dirty="0"/>
                </a:p>
              </p:txBody>
            </p:sp>
            <p:grpSp>
              <p:nvGrpSpPr>
                <p:cNvPr id="308" name="Group 307"/>
                <p:cNvGrpSpPr/>
                <p:nvPr/>
              </p:nvGrpSpPr>
              <p:grpSpPr>
                <a:xfrm>
                  <a:off x="6259383" y="2029869"/>
                  <a:ext cx="256833" cy="1399131"/>
                  <a:chOff x="6412289" y="1882255"/>
                  <a:chExt cx="256833" cy="1399131"/>
                </a:xfrm>
              </p:grpSpPr>
              <p:pic>
                <p:nvPicPr>
                  <p:cNvPr id="309" name="Picture 2" descr="https://upload.wikimedia.org/wikipedia/commons/thumb/1/1b/Internet_Explorer_9_icon.svg/2000px-Internet_Explorer_9_icon.svg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6422295" y="1882255"/>
                    <a:ext cx="236821" cy="23682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10" name="Picture 4" descr="http://people.mozilla.com/~faaborg/files/shiretoko/firefoxIcon/firefox-512.png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6412289" y="3024553"/>
                    <a:ext cx="256833" cy="256833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11" name="Picture 6" descr="http://vignette1.wikia.nocookie.net/zelda/images/c/c1/Google_Chrome.png/revision/latest?cb=20120707222605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6423928" y="2715494"/>
                    <a:ext cx="233555" cy="23408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12" name="Picture 2" descr="https://lh3.googleusercontent.com/NZDbErMP8ZCNsYDkAUgbP9Dz2QWCk-Z7QPhED6upxKzlabrENJvOZPVnflqpEleuv-Q=w300"/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23928" y="2165062"/>
                    <a:ext cx="233555" cy="2335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3" name="Picture 4" descr="http://www.paulirish.com/lovesyou/new-browser-logos/safari-512.png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25340" y="2420047"/>
                    <a:ext cx="230730" cy="2307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300" name="Shape 301"/>
            <p:cNvSpPr/>
            <p:nvPr/>
          </p:nvSpPr>
          <p:spPr>
            <a:xfrm>
              <a:off x="7045307" y="1730481"/>
              <a:ext cx="1559141" cy="204835"/>
            </a:xfrm>
            <a:prstGeom prst="rect">
              <a:avLst/>
            </a:prstGeom>
            <a:solidFill>
              <a:srgbClr val="067CC1"/>
            </a:solidFill>
            <a:ln w="19050" cap="flat" cmpd="sng">
              <a:solidFill>
                <a:srgbClr val="067C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000" b="1" dirty="0" smtClean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UAT Automation Suite</a:t>
              </a:r>
              <a:endParaRPr lang="en-US" sz="1000" b="1" dirty="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Shape 301"/>
          <p:cNvSpPr/>
          <p:nvPr/>
        </p:nvSpPr>
        <p:spPr>
          <a:xfrm>
            <a:off x="4768704" y="1762699"/>
            <a:ext cx="738808" cy="358077"/>
          </a:xfrm>
          <a:prstGeom prst="rect">
            <a:avLst/>
          </a:prstGeom>
          <a:solidFill>
            <a:srgbClr val="067CC1"/>
          </a:solidFill>
          <a:ln w="19050" cap="flat" cmpd="sng">
            <a:solidFill>
              <a:srgbClr val="067CC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00" b="1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QA Project</a:t>
            </a:r>
            <a:endParaRPr lang="en-US" sz="1000" b="1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9" name="Shape 301"/>
          <p:cNvSpPr/>
          <p:nvPr/>
        </p:nvSpPr>
        <p:spPr>
          <a:xfrm>
            <a:off x="5675204" y="1753065"/>
            <a:ext cx="795991" cy="358569"/>
          </a:xfrm>
          <a:prstGeom prst="rect">
            <a:avLst/>
          </a:prstGeom>
          <a:solidFill>
            <a:srgbClr val="067CC1"/>
          </a:solidFill>
          <a:ln w="19050" cap="flat" cmpd="sng">
            <a:solidFill>
              <a:srgbClr val="067CC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00" b="1" dirty="0" smtClean="0">
                <a:solidFill>
                  <a:srgbClr val="FFFFFF"/>
                </a:solidFill>
                <a:ea typeface="Arial"/>
                <a:cs typeface="Arial"/>
                <a:sym typeface="Arial"/>
              </a:rPr>
              <a:t>UAT Project</a:t>
            </a:r>
            <a:endParaRPr lang="en-US" sz="1000" b="1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7419377" y="5178408"/>
            <a:ext cx="328447" cy="21760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1" name="Rectangle 330"/>
          <p:cNvSpPr/>
          <p:nvPr/>
        </p:nvSpPr>
        <p:spPr>
          <a:xfrm>
            <a:off x="9036513" y="5178408"/>
            <a:ext cx="328447" cy="217603"/>
          </a:xfrm>
          <a:prstGeom prst="rect">
            <a:avLst/>
          </a:prstGeom>
          <a:solidFill>
            <a:srgbClr val="06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2" name="Shape 314"/>
          <p:cNvSpPr txBox="1"/>
          <p:nvPr/>
        </p:nvSpPr>
        <p:spPr>
          <a:xfrm>
            <a:off x="7726129" y="5178408"/>
            <a:ext cx="1003632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900" b="1" dirty="0">
                <a:ea typeface="Arial"/>
                <a:cs typeface="Arial"/>
                <a:sym typeface="Arial"/>
              </a:rPr>
              <a:t>Manual</a:t>
            </a:r>
          </a:p>
        </p:txBody>
      </p:sp>
      <p:sp>
        <p:nvSpPr>
          <p:cNvPr id="333" name="Shape 314"/>
          <p:cNvSpPr txBox="1"/>
          <p:nvPr/>
        </p:nvSpPr>
        <p:spPr>
          <a:xfrm>
            <a:off x="9415754" y="5175629"/>
            <a:ext cx="1003632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900" b="1" dirty="0">
                <a:ea typeface="Arial"/>
                <a:cs typeface="Arial"/>
                <a:sym typeface="Arial"/>
              </a:rPr>
              <a:t>Automation</a:t>
            </a:r>
          </a:p>
        </p:txBody>
      </p:sp>
      <p:sp>
        <p:nvSpPr>
          <p:cNvPr id="351" name="Shape 315"/>
          <p:cNvSpPr/>
          <p:nvPr/>
        </p:nvSpPr>
        <p:spPr>
          <a:xfrm>
            <a:off x="3669847" y="1379629"/>
            <a:ext cx="288000" cy="288000"/>
          </a:xfrm>
          <a:prstGeom prst="ellipse">
            <a:avLst/>
          </a:prstGeom>
          <a:solidFill>
            <a:srgbClr val="067CC1"/>
          </a:solidFill>
          <a:ln w="9525" cap="flat" cmpd="sng">
            <a:solidFill>
              <a:srgbClr val="067CC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352" name="Shape 314"/>
          <p:cNvSpPr txBox="1"/>
          <p:nvPr/>
        </p:nvSpPr>
        <p:spPr>
          <a:xfrm>
            <a:off x="3476743" y="1789880"/>
            <a:ext cx="747711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900" b="1" dirty="0">
                <a:solidFill>
                  <a:srgbClr val="067CC1"/>
                </a:solidFill>
                <a:latin typeface="Arial"/>
                <a:ea typeface="Arial"/>
                <a:cs typeface="Arial"/>
                <a:sym typeface="Arial"/>
              </a:rPr>
              <a:t>Check-in</a:t>
            </a:r>
          </a:p>
        </p:txBody>
      </p:sp>
      <p:sp>
        <p:nvSpPr>
          <p:cNvPr id="353" name="Rounded Rectangle 352"/>
          <p:cNvSpPr/>
          <p:nvPr/>
        </p:nvSpPr>
        <p:spPr>
          <a:xfrm>
            <a:off x="1287565" y="4987814"/>
            <a:ext cx="1216997" cy="409328"/>
          </a:xfrm>
          <a:prstGeom prst="roundRect">
            <a:avLst>
              <a:gd name="adj" fmla="val 7182"/>
            </a:avLst>
          </a:prstGeom>
          <a:solidFill>
            <a:srgbClr val="FFC000"/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Calibri" panose="020F0502020204030204" pitchFamily="34" charset="0"/>
              </a:rPr>
              <a:t> Step 1</a:t>
            </a:r>
          </a:p>
        </p:txBody>
      </p:sp>
      <p:cxnSp>
        <p:nvCxnSpPr>
          <p:cNvPr id="354" name="Shape 307"/>
          <p:cNvCxnSpPr/>
          <p:nvPr/>
        </p:nvCxnSpPr>
        <p:spPr>
          <a:xfrm flipH="1" flipV="1">
            <a:off x="1910540" y="3529872"/>
            <a:ext cx="3316" cy="1458897"/>
          </a:xfrm>
          <a:prstGeom prst="straightConnector1">
            <a:avLst/>
          </a:prstGeom>
          <a:noFill/>
          <a:ln w="31750" cap="flat" cmpd="sng">
            <a:solidFill>
              <a:srgbClr val="FFC000"/>
            </a:solidFill>
            <a:prstDash val="solid"/>
            <a:bevel/>
            <a:headEnd type="none" w="med" len="med"/>
            <a:tailEnd type="triangle" w="lg" len="lg"/>
          </a:ln>
        </p:spPr>
      </p:cxnSp>
      <p:sp>
        <p:nvSpPr>
          <p:cNvPr id="355" name="Shape 315"/>
          <p:cNvSpPr/>
          <p:nvPr/>
        </p:nvSpPr>
        <p:spPr>
          <a:xfrm>
            <a:off x="1755285" y="4419134"/>
            <a:ext cx="288000" cy="2880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356" name="Shape 315"/>
          <p:cNvSpPr/>
          <p:nvPr/>
        </p:nvSpPr>
        <p:spPr>
          <a:xfrm>
            <a:off x="2674027" y="5037010"/>
            <a:ext cx="288000" cy="2880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5318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ADA59E-222A-484B-BA26-FEC48017CA8F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Wirecard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536" y="108518"/>
            <a:ext cx="5703092" cy="646331"/>
          </a:xfrm>
        </p:spPr>
        <p:txBody>
          <a:bodyPr/>
          <a:lstStyle/>
          <a:p>
            <a:r>
              <a:rPr lang="en-US" dirty="0"/>
              <a:t>WDIP Main Test Suite</a:t>
            </a:r>
          </a:p>
        </p:txBody>
      </p:sp>
      <p:grpSp>
        <p:nvGrpSpPr>
          <p:cNvPr id="257" name="Shape 313"/>
          <p:cNvGrpSpPr/>
          <p:nvPr/>
        </p:nvGrpSpPr>
        <p:grpSpPr>
          <a:xfrm>
            <a:off x="1763628" y="3903005"/>
            <a:ext cx="1621691" cy="3227369"/>
            <a:chOff x="1728848" y="1459665"/>
            <a:chExt cx="1563647" cy="3148588"/>
          </a:xfrm>
        </p:grpSpPr>
        <p:sp>
          <p:nvSpPr>
            <p:cNvPr id="258" name="Shape 314"/>
            <p:cNvSpPr txBox="1"/>
            <p:nvPr/>
          </p:nvSpPr>
          <p:spPr>
            <a:xfrm>
              <a:off x="2133758" y="1459665"/>
              <a:ext cx="7477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endParaRPr lang="en-US" sz="900" b="1" dirty="0">
                <a:solidFill>
                  <a:srgbClr val="067C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314"/>
            <p:cNvSpPr txBox="1"/>
            <p:nvPr/>
          </p:nvSpPr>
          <p:spPr>
            <a:xfrm>
              <a:off x="1728848" y="4377421"/>
              <a:ext cx="15636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ea typeface="Arial"/>
                  <a:cs typeface="Arial"/>
                  <a:sym typeface="Arial"/>
                </a:rPr>
                <a:t>Create Test Case in JIRA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2" y="2619333"/>
            <a:ext cx="11201976" cy="16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ADA59E-222A-484B-BA26-FEC48017CA8F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Wirecard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2042" y="249719"/>
            <a:ext cx="5703092" cy="646331"/>
          </a:xfrm>
        </p:spPr>
        <p:txBody>
          <a:bodyPr/>
          <a:lstStyle/>
          <a:p>
            <a:r>
              <a:rPr lang="en-US" dirty="0"/>
              <a:t>Object Repository</a:t>
            </a:r>
          </a:p>
        </p:txBody>
      </p:sp>
      <p:grpSp>
        <p:nvGrpSpPr>
          <p:cNvPr id="257" name="Shape 313"/>
          <p:cNvGrpSpPr/>
          <p:nvPr/>
        </p:nvGrpSpPr>
        <p:grpSpPr>
          <a:xfrm>
            <a:off x="1763628" y="3903005"/>
            <a:ext cx="1621691" cy="3227369"/>
            <a:chOff x="1728848" y="1459665"/>
            <a:chExt cx="1563647" cy="3148588"/>
          </a:xfrm>
        </p:grpSpPr>
        <p:sp>
          <p:nvSpPr>
            <p:cNvPr id="258" name="Shape 314"/>
            <p:cNvSpPr txBox="1"/>
            <p:nvPr/>
          </p:nvSpPr>
          <p:spPr>
            <a:xfrm>
              <a:off x="2133758" y="1459665"/>
              <a:ext cx="7477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endParaRPr lang="en-US" sz="900" b="1" dirty="0">
                <a:solidFill>
                  <a:srgbClr val="067C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314"/>
            <p:cNvSpPr txBox="1"/>
            <p:nvPr/>
          </p:nvSpPr>
          <p:spPr>
            <a:xfrm>
              <a:off x="1728848" y="4377421"/>
              <a:ext cx="15636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ea typeface="Arial"/>
                  <a:cs typeface="Arial"/>
                  <a:sym typeface="Arial"/>
                </a:rPr>
                <a:t>Create Test Case in JIRA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62" y="939672"/>
            <a:ext cx="10217675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ADA59E-222A-484B-BA26-FEC48017CA8F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Wirecard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2041" y="249719"/>
            <a:ext cx="6303541" cy="646331"/>
          </a:xfrm>
        </p:spPr>
        <p:txBody>
          <a:bodyPr/>
          <a:lstStyle/>
          <a:p>
            <a:r>
              <a:rPr lang="en-US" dirty="0" smtClean="0"/>
              <a:t>Test Data and Input data</a:t>
            </a:r>
            <a:endParaRPr lang="en-US" dirty="0"/>
          </a:p>
        </p:txBody>
      </p:sp>
      <p:grpSp>
        <p:nvGrpSpPr>
          <p:cNvPr id="257" name="Shape 313"/>
          <p:cNvGrpSpPr/>
          <p:nvPr/>
        </p:nvGrpSpPr>
        <p:grpSpPr>
          <a:xfrm>
            <a:off x="1763628" y="3903005"/>
            <a:ext cx="1621691" cy="3227369"/>
            <a:chOff x="1728848" y="1459665"/>
            <a:chExt cx="1563647" cy="3148588"/>
          </a:xfrm>
        </p:grpSpPr>
        <p:sp>
          <p:nvSpPr>
            <p:cNvPr id="258" name="Shape 314"/>
            <p:cNvSpPr txBox="1"/>
            <p:nvPr/>
          </p:nvSpPr>
          <p:spPr>
            <a:xfrm>
              <a:off x="2133758" y="1459665"/>
              <a:ext cx="7477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endParaRPr lang="en-US" sz="900" b="1" dirty="0">
                <a:solidFill>
                  <a:srgbClr val="067C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314"/>
            <p:cNvSpPr txBox="1"/>
            <p:nvPr/>
          </p:nvSpPr>
          <p:spPr>
            <a:xfrm>
              <a:off x="1728848" y="4377421"/>
              <a:ext cx="15636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ea typeface="Arial"/>
                  <a:cs typeface="Arial"/>
                  <a:sym typeface="Arial"/>
                </a:rPr>
                <a:t>Create Test Case in JIRA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50" y="953097"/>
            <a:ext cx="11275697" cy="3050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42" y="4212806"/>
            <a:ext cx="11367912" cy="977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41" y="5399679"/>
            <a:ext cx="4476980" cy="5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ADA59E-222A-484B-BA26-FEC48017CA8F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Wirecard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2041" y="249719"/>
            <a:ext cx="8143163" cy="646331"/>
          </a:xfrm>
        </p:spPr>
        <p:txBody>
          <a:bodyPr/>
          <a:lstStyle/>
          <a:p>
            <a:r>
              <a:rPr lang="en-US" dirty="0"/>
              <a:t>Test Scenarios and Test Scripts</a:t>
            </a:r>
          </a:p>
        </p:txBody>
      </p:sp>
      <p:grpSp>
        <p:nvGrpSpPr>
          <p:cNvPr id="257" name="Shape 313"/>
          <p:cNvGrpSpPr/>
          <p:nvPr/>
        </p:nvGrpSpPr>
        <p:grpSpPr>
          <a:xfrm>
            <a:off x="1763628" y="3903005"/>
            <a:ext cx="1621691" cy="3227369"/>
            <a:chOff x="1728848" y="1459665"/>
            <a:chExt cx="1563647" cy="3148588"/>
          </a:xfrm>
        </p:grpSpPr>
        <p:sp>
          <p:nvSpPr>
            <p:cNvPr id="258" name="Shape 314"/>
            <p:cNvSpPr txBox="1"/>
            <p:nvPr/>
          </p:nvSpPr>
          <p:spPr>
            <a:xfrm>
              <a:off x="2133758" y="1459665"/>
              <a:ext cx="7477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endParaRPr lang="en-US" sz="900" b="1" dirty="0">
                <a:solidFill>
                  <a:srgbClr val="067C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314"/>
            <p:cNvSpPr txBox="1"/>
            <p:nvPr/>
          </p:nvSpPr>
          <p:spPr>
            <a:xfrm>
              <a:off x="1728848" y="4377421"/>
              <a:ext cx="15636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ea typeface="Arial"/>
                  <a:cs typeface="Arial"/>
                  <a:sym typeface="Arial"/>
                </a:rPr>
                <a:t>Create Test Case in JIRA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0" y="1045648"/>
            <a:ext cx="7715647" cy="3153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7" y="4289210"/>
            <a:ext cx="10827306" cy="18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ADA59E-222A-484B-BA26-FEC48017CA8F}" type="datetime1">
              <a:rPr lang="de-DE" smtClean="0"/>
              <a:t>09.08.2020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Wirecard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0F36758-3E37-4C6C-B305-637A201063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2041" y="249719"/>
            <a:ext cx="8143163" cy="646331"/>
          </a:xfrm>
        </p:spPr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grpSp>
        <p:nvGrpSpPr>
          <p:cNvPr id="257" name="Shape 313"/>
          <p:cNvGrpSpPr/>
          <p:nvPr/>
        </p:nvGrpSpPr>
        <p:grpSpPr>
          <a:xfrm>
            <a:off x="1763628" y="3903005"/>
            <a:ext cx="1621691" cy="3227369"/>
            <a:chOff x="1728848" y="1459665"/>
            <a:chExt cx="1563647" cy="3148588"/>
          </a:xfrm>
        </p:grpSpPr>
        <p:sp>
          <p:nvSpPr>
            <p:cNvPr id="258" name="Shape 314"/>
            <p:cNvSpPr txBox="1"/>
            <p:nvPr/>
          </p:nvSpPr>
          <p:spPr>
            <a:xfrm>
              <a:off x="2133758" y="1459665"/>
              <a:ext cx="7477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endParaRPr lang="en-US" sz="900" b="1" dirty="0">
                <a:solidFill>
                  <a:srgbClr val="067C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314"/>
            <p:cNvSpPr txBox="1"/>
            <p:nvPr/>
          </p:nvSpPr>
          <p:spPr>
            <a:xfrm>
              <a:off x="1728848" y="4377421"/>
              <a:ext cx="15636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900" b="1" dirty="0">
                  <a:ea typeface="Arial"/>
                  <a:cs typeface="Arial"/>
                  <a:sym typeface="Arial"/>
                </a:rPr>
                <a:t>Create Test Case in JIRA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759"/>
            <a:ext cx="12122773" cy="3562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566001"/>
            <a:ext cx="12060341" cy="20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918892217876673"/>
</p:tagLst>
</file>

<file path=ppt/theme/theme1.xml><?xml version="1.0" encoding="utf-8"?>
<a:theme xmlns:a="http://schemas.openxmlformats.org/drawingml/2006/main" name="Wirecard Master">
  <a:themeElements>
    <a:clrScheme name="Wirecard Master">
      <a:dk1>
        <a:srgbClr val="002846"/>
      </a:dk1>
      <a:lt1>
        <a:srgbClr val="FFFFFF"/>
      </a:lt1>
      <a:dk2>
        <a:srgbClr val="A2AAAD"/>
      </a:dk2>
      <a:lt2>
        <a:srgbClr val="D0D3D4"/>
      </a:lt2>
      <a:accent1>
        <a:srgbClr val="2983FB"/>
      </a:accent1>
      <a:accent2>
        <a:srgbClr val="FF7373"/>
      </a:accent2>
      <a:accent3>
        <a:srgbClr val="1254BA"/>
      </a:accent3>
      <a:accent4>
        <a:srgbClr val="00FFC8"/>
      </a:accent4>
      <a:accent5>
        <a:srgbClr val="D50132"/>
      </a:accent5>
      <a:accent6>
        <a:srgbClr val="8EE6FF"/>
      </a:accent6>
      <a:hlink>
        <a:srgbClr val="2982FA"/>
      </a:hlink>
      <a:folHlink>
        <a:srgbClr val="0050BE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gradFill>
          <a:gsLst>
            <a:gs pos="0">
              <a:schemeClr val="accent3"/>
            </a:gs>
            <a:gs pos="100000">
              <a:schemeClr val="accent1"/>
            </a:gs>
          </a:gsLst>
          <a:lin ang="0" scaled="1"/>
        </a:gradFill>
        <a:ln w="6350">
          <a:noFill/>
        </a:ln>
        <a:effectLst>
          <a:outerShdw blurRad="1270000" dist="482600" dir="5400000" sx="102000" sy="102000" algn="ctr" rotWithShape="0">
            <a:srgbClr val="000000">
              <a:alpha val="38000"/>
            </a:srgbClr>
          </a:outerShdw>
        </a:effectLst>
      </a:spPr>
      <a:bodyPr rtlCol="0" anchor="ctr"/>
      <a:lstStyle>
        <a:defPPr marL="180000" indent="-180000" algn="l">
          <a:buFont typeface="Wingdings" panose="05000000000000000000" pitchFamily="2" charset="2"/>
          <a:buChar char="§"/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 marL="180000" indent="-180000" algn="l">
          <a:lnSpc>
            <a:spcPct val="150000"/>
          </a:lnSpc>
          <a:spcBef>
            <a:spcPts val="400"/>
          </a:spcBef>
          <a:spcAft>
            <a:spcPts val="400"/>
          </a:spcAft>
          <a:buFont typeface="Wingdings" panose="05000000000000000000" pitchFamily="2" charset="2"/>
          <a:buChar char="§"/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" id="{B4F62623-6AC7-4E2A-9F9C-267DE889AF4F}" vid="{A8EA7403-132C-41D7-9454-E3B2408A2D05}"/>
    </a:ext>
  </a:extLst>
</a:theme>
</file>

<file path=ppt/theme/theme2.xml><?xml version="1.0" encoding="utf-8"?>
<a:theme xmlns:a="http://schemas.openxmlformats.org/drawingml/2006/main" name="Office">
  <a:themeElements>
    <a:clrScheme name="Wirecard Master">
      <a:dk1>
        <a:srgbClr val="002846"/>
      </a:dk1>
      <a:lt1>
        <a:srgbClr val="FFFFFF"/>
      </a:lt1>
      <a:dk2>
        <a:srgbClr val="7F7F7F"/>
      </a:dk2>
      <a:lt2>
        <a:srgbClr val="DEDFE1"/>
      </a:lt2>
      <a:accent1>
        <a:srgbClr val="2982FA"/>
      </a:accent1>
      <a:accent2>
        <a:srgbClr val="FF7373"/>
      </a:accent2>
      <a:accent3>
        <a:srgbClr val="1254BA"/>
      </a:accent3>
      <a:accent4>
        <a:srgbClr val="00FFC8"/>
      </a:accent4>
      <a:accent5>
        <a:srgbClr val="D50132"/>
      </a:accent5>
      <a:accent6>
        <a:srgbClr val="8EE6FF"/>
      </a:accent6>
      <a:hlink>
        <a:srgbClr val="2982FA"/>
      </a:hlink>
      <a:folHlink>
        <a:srgbClr val="0050BE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gradFill flip="none" rotWithShape="1">
          <a:gsLst>
            <a:gs pos="0">
              <a:schemeClr val="accent3"/>
            </a:gs>
            <a:gs pos="100000">
              <a:schemeClr val="accent1"/>
            </a:gs>
          </a:gsLst>
          <a:lin ang="0" scaled="1"/>
          <a:tileRect/>
        </a:gradFill>
        <a:ln w="12700">
          <a:noFill/>
        </a:ln>
        <a:effectLst>
          <a:outerShdw blurRad="1270000" dist="482600" dir="5400000" sx="102000" sy="102000" algn="t" rotWithShape="0">
            <a:prstClr val="black">
              <a:alpha val="38000"/>
            </a:prstClr>
          </a:outerShdw>
        </a:effectLst>
      </a:spPr>
      <a:bodyPr rtlCol="0" anchor="ctr"/>
      <a:lstStyle>
        <a:defPPr algn="l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 marL="180000" indent="-180000" algn="l">
          <a:lnSpc>
            <a:spcPct val="150000"/>
          </a:lnSpc>
          <a:spcBef>
            <a:spcPts val="400"/>
          </a:spcBef>
          <a:spcAft>
            <a:spcPts val="400"/>
          </a:spcAft>
          <a:buFont typeface="Wingdings" panose="05000000000000000000" pitchFamily="2" charset="2"/>
          <a:buChar char="§"/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Wirecard Master">
      <a:dk1>
        <a:srgbClr val="002846"/>
      </a:dk1>
      <a:lt1>
        <a:srgbClr val="FFFFFF"/>
      </a:lt1>
      <a:dk2>
        <a:srgbClr val="7F7F7F"/>
      </a:dk2>
      <a:lt2>
        <a:srgbClr val="DEDFE1"/>
      </a:lt2>
      <a:accent1>
        <a:srgbClr val="2982FA"/>
      </a:accent1>
      <a:accent2>
        <a:srgbClr val="FF7373"/>
      </a:accent2>
      <a:accent3>
        <a:srgbClr val="1254BA"/>
      </a:accent3>
      <a:accent4>
        <a:srgbClr val="00FFC8"/>
      </a:accent4>
      <a:accent5>
        <a:srgbClr val="D50132"/>
      </a:accent5>
      <a:accent6>
        <a:srgbClr val="8EE6FF"/>
      </a:accent6>
      <a:hlink>
        <a:srgbClr val="2982FA"/>
      </a:hlink>
      <a:folHlink>
        <a:srgbClr val="0050BE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gradFill flip="none" rotWithShape="1">
          <a:gsLst>
            <a:gs pos="0">
              <a:schemeClr val="accent3"/>
            </a:gs>
            <a:gs pos="100000">
              <a:schemeClr val="accent1"/>
            </a:gs>
          </a:gsLst>
          <a:lin ang="0" scaled="1"/>
          <a:tileRect/>
        </a:gradFill>
        <a:ln w="12700">
          <a:noFill/>
        </a:ln>
        <a:effectLst>
          <a:outerShdw blurRad="1270000" dist="482600" dir="5400000" sx="102000" sy="102000" algn="t" rotWithShape="0">
            <a:prstClr val="black">
              <a:alpha val="38000"/>
            </a:prstClr>
          </a:outerShdw>
        </a:effectLst>
      </a:spPr>
      <a:bodyPr rtlCol="0" anchor="ctr"/>
      <a:lstStyle>
        <a:defPPr algn="l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 marL="180000" indent="-180000" algn="l">
          <a:lnSpc>
            <a:spcPct val="150000"/>
          </a:lnSpc>
          <a:spcBef>
            <a:spcPts val="400"/>
          </a:spcBef>
          <a:spcAft>
            <a:spcPts val="400"/>
          </a:spcAft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222</Words>
  <Application>Microsoft Office PowerPoint</Application>
  <PresentationFormat>Widescreen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Wirecard Master</vt:lpstr>
      <vt:lpstr>Automation Framework</vt:lpstr>
      <vt:lpstr>Automation Framework</vt:lpstr>
      <vt:lpstr>Automation Tools</vt:lpstr>
      <vt:lpstr>Excel Based Scripting</vt:lpstr>
      <vt:lpstr>WDIP Main Test Suite</vt:lpstr>
      <vt:lpstr>Object Repository</vt:lpstr>
      <vt:lpstr>Test Data and Input data</vt:lpstr>
      <vt:lpstr>Test Scenarios and Test Scripts</vt:lpstr>
      <vt:lpstr>Reports</vt:lpstr>
      <vt:lpstr>Thank You</vt:lpstr>
    </vt:vector>
  </TitlesOfParts>
  <Company>Wirecard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 reporting</dc:title>
  <dc:creator>yohanes.ho@wirecard.com</dc:creator>
  <cp:lastModifiedBy>Kandan, Saravanan</cp:lastModifiedBy>
  <cp:revision>558</cp:revision>
  <cp:lastPrinted>2018-12-18T14:09:05Z</cp:lastPrinted>
  <dcterms:created xsi:type="dcterms:W3CDTF">2019-05-02T03:55:17Z</dcterms:created>
  <dcterms:modified xsi:type="dcterms:W3CDTF">2020-08-09T14:28:24Z</dcterms:modified>
</cp:coreProperties>
</file>